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57" r:id="rId5"/>
    <p:sldId id="264" r:id="rId6"/>
    <p:sldId id="266" r:id="rId7"/>
    <p:sldId id="267" r:id="rId8"/>
    <p:sldId id="268" r:id="rId9"/>
    <p:sldId id="269" r:id="rId10"/>
    <p:sldId id="270" r:id="rId11"/>
    <p:sldId id="258" r:id="rId12"/>
    <p:sldId id="259" r:id="rId13"/>
    <p:sldId id="260" r:id="rId14"/>
    <p:sldId id="26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06" autoAdjust="0"/>
    <p:restoredTop sz="94660"/>
  </p:normalViewPr>
  <p:slideViewPr>
    <p:cSldViewPr snapToGrid="0">
      <p:cViewPr>
        <p:scale>
          <a:sx n="66" d="100"/>
          <a:sy n="66" d="100"/>
        </p:scale>
        <p:origin x="117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1AA0E-1183-3422-94F4-483FA8F4D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3381B-6333-4896-63A4-95371B27F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D7F4F-60C6-F8D9-560B-F12D0A944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8F1FAD-6069-8E0D-00CC-D3AFC0CE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DC283-1BA1-0866-3FB6-85CF8378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5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578E6-DD91-DBCC-6682-6D87FA7F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B7682E-0609-5931-380E-7A25D1713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C0EF88-F7BE-7FC9-32F6-A00853DB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25704-115A-03A7-8659-ED9AB16D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80EBC-D59A-A025-7924-B7A789A5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5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A796D0-A220-6642-EC17-DEF0A08F05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2CCCF0-66DC-BA35-7644-04CF9A884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939168-3F26-E37C-5C7C-EE84125C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D73DD9-88D5-01E9-8A35-6F7451F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73EF0-AA5F-08FA-0EBF-5C72AE0B8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6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66A64-C319-0D05-F8B6-08FC710D9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C0D11B-B51B-1A43-DB8E-54243A151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FA12D-57B0-6D39-600A-292B6511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DA3CB-8305-47B1-8405-BCC92B89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A8D5E-F2BF-18F6-4F7E-2F11FF49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1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1454C-D39A-C12D-8313-A87995FD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4E204-E8E9-F3ED-F4E0-2099FC561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F6D01-0701-7BFA-94A0-20C0A9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51AD81-4560-4C7C-A892-93B9682FC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4AFD2-C399-3B0F-19E2-4D90E109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33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93B02-C5C5-6278-6B0E-D4B7EFB0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EE34B-15A3-C671-F703-C1337B63D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23081A-2711-6656-4000-87E0BC9BE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CFA76D-7890-ADF2-A7DB-249DFE6DC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920D6D-0935-F5EA-05B7-B831E7D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4BFD3-EE42-C975-C6E9-6A6FE4CB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1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BB46E-C3BE-60FA-5234-FAC9C1BC0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30165C-8D15-B731-5F3D-3F9C2EEBF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9D6DE-418C-3DD3-6355-4752CBBB8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6C205-4F1B-6BD0-9326-1F10B12B2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626B35-01C7-DF6D-F410-E6E152999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E3104A-6038-FDEC-FE4E-AA3D7708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691A59-AF61-2124-5E24-395429FB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41B4DC-D488-1AB1-552B-22ACD807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60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3EE69-474C-FD26-4FA4-92E8B276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0B0065-7DD0-BDA2-CBAE-E3EDEDB6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5EB356-7470-19C1-CB45-F609C80A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E88B5E-8768-7018-9672-6152D127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6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AC41BD-F103-0218-11FB-D4E218B8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A6C12B-E468-3913-3E80-24B39711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91E4E4-0662-61CE-E699-A56E62A7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5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5C4CB-778D-0918-8080-2C670A86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186EB-A498-CCF2-903E-7DE1AF5AF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9D22A-F7D1-F955-550C-6CBAB9310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41EA7-7D7D-2913-4EF9-6C4A46DAD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234A59-EB13-56C8-8821-946794B8B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EBCDE-5B8A-C7A0-C714-0422D6C1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41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80AED-ABC2-8FFC-BC2B-2F443310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5F42D2-4CF0-19D5-9ADD-108CEF449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CC287E-BF3C-CF3C-03FB-B7C17BE3E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987F1D-0FFD-34B9-279E-D9AFDEC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53CA5E-0915-4CAD-66DC-1A14CC018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D82B71-C84C-2B1A-F977-8D91E2B3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19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27CFD6-8AA5-627A-4237-1FFD74A1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F13814-E98E-34BF-6A8E-94819A906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B7D91F-F19B-CFAA-D659-A00C12CD0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1A119-13A6-4ECE-9B93-4587CB55BCB9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37B58-55CC-0548-9F32-7FE68F5FE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3E451-D854-034A-34D2-ADC7CD9B1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image" Target="../media/image4.png"/><Relationship Id="rId26" Type="http://schemas.openxmlformats.org/officeDocument/2006/relationships/image" Target="../media/image12.png"/><Relationship Id="rId3" Type="http://schemas.openxmlformats.org/officeDocument/2006/relationships/tags" Target="../tags/tag5.xml"/><Relationship Id="rId21" Type="http://schemas.openxmlformats.org/officeDocument/2006/relationships/image" Target="../media/image7.png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.png"/><Relationship Id="rId33" Type="http://schemas.openxmlformats.org/officeDocument/2006/relationships/image" Target="../media/image19.png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image" Target="../media/image6.png"/><Relationship Id="rId29" Type="http://schemas.openxmlformats.org/officeDocument/2006/relationships/image" Target="../media/image15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10.png"/><Relationship Id="rId32" Type="http://schemas.openxmlformats.org/officeDocument/2006/relationships/image" Target="../media/image18.pn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image" Target="../media/image9.png"/><Relationship Id="rId28" Type="http://schemas.openxmlformats.org/officeDocument/2006/relationships/image" Target="../media/image14.png"/><Relationship Id="rId10" Type="http://schemas.openxmlformats.org/officeDocument/2006/relationships/tags" Target="../tags/tag12.xml"/><Relationship Id="rId19" Type="http://schemas.openxmlformats.org/officeDocument/2006/relationships/image" Target="../media/image5.png"/><Relationship Id="rId31" Type="http://schemas.openxmlformats.org/officeDocument/2006/relationships/image" Target="../media/image17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image" Target="../media/image8.png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8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5.png"/><Relationship Id="rId2" Type="http://schemas.openxmlformats.org/officeDocument/2006/relationships/tags" Target="../tags/tag22.xml"/><Relationship Id="rId16" Type="http://schemas.openxmlformats.org/officeDocument/2006/relationships/image" Target="../media/image2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image" Target="../media/image23.png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tags" Target="../tags/tag34.xml"/><Relationship Id="rId21" Type="http://schemas.openxmlformats.org/officeDocument/2006/relationships/image" Target="../media/image35.png"/><Relationship Id="rId7" Type="http://schemas.openxmlformats.org/officeDocument/2006/relationships/tags" Target="../tags/tag3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1.png"/><Relationship Id="rId2" Type="http://schemas.openxmlformats.org/officeDocument/2006/relationships/tags" Target="../tags/tag3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tags" Target="../tags/tag41.xml"/><Relationship Id="rId19" Type="http://schemas.openxmlformats.org/officeDocument/2006/relationships/image" Target="../media/image33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68.xml"/><Relationship Id="rId21" Type="http://schemas.openxmlformats.org/officeDocument/2006/relationships/tags" Target="../tags/tag63.xml"/><Relationship Id="rId34" Type="http://schemas.openxmlformats.org/officeDocument/2006/relationships/tags" Target="../tags/tag76.xml"/><Relationship Id="rId42" Type="http://schemas.openxmlformats.org/officeDocument/2006/relationships/tags" Target="../tags/tag84.xml"/><Relationship Id="rId47" Type="http://schemas.openxmlformats.org/officeDocument/2006/relationships/tags" Target="../tags/tag89.xml"/><Relationship Id="rId50" Type="http://schemas.openxmlformats.org/officeDocument/2006/relationships/image" Target="../media/image39.png"/><Relationship Id="rId55" Type="http://schemas.openxmlformats.org/officeDocument/2006/relationships/image" Target="../media/image44.png"/><Relationship Id="rId63" Type="http://schemas.openxmlformats.org/officeDocument/2006/relationships/image" Target="../media/image23.png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9" Type="http://schemas.openxmlformats.org/officeDocument/2006/relationships/tags" Target="../tags/tag71.xml"/><Relationship Id="rId11" Type="http://schemas.openxmlformats.org/officeDocument/2006/relationships/tags" Target="../tags/tag53.xml"/><Relationship Id="rId24" Type="http://schemas.openxmlformats.org/officeDocument/2006/relationships/tags" Target="../tags/tag66.xml"/><Relationship Id="rId32" Type="http://schemas.openxmlformats.org/officeDocument/2006/relationships/tags" Target="../tags/tag74.xml"/><Relationship Id="rId37" Type="http://schemas.openxmlformats.org/officeDocument/2006/relationships/tags" Target="../tags/tag79.xml"/><Relationship Id="rId40" Type="http://schemas.openxmlformats.org/officeDocument/2006/relationships/tags" Target="../tags/tag82.xml"/><Relationship Id="rId45" Type="http://schemas.openxmlformats.org/officeDocument/2006/relationships/tags" Target="../tags/tag87.xml"/><Relationship Id="rId53" Type="http://schemas.openxmlformats.org/officeDocument/2006/relationships/image" Target="../media/image42.png"/><Relationship Id="rId58" Type="http://schemas.openxmlformats.org/officeDocument/2006/relationships/image" Target="../media/image47.png"/><Relationship Id="rId66" Type="http://schemas.openxmlformats.org/officeDocument/2006/relationships/image" Target="../media/image54.png"/><Relationship Id="rId5" Type="http://schemas.openxmlformats.org/officeDocument/2006/relationships/tags" Target="../tags/tag47.xml"/><Relationship Id="rId61" Type="http://schemas.openxmlformats.org/officeDocument/2006/relationships/image" Target="../media/image50.png"/><Relationship Id="rId19" Type="http://schemas.openxmlformats.org/officeDocument/2006/relationships/tags" Target="../tags/tag61.xml"/><Relationship Id="rId14" Type="http://schemas.openxmlformats.org/officeDocument/2006/relationships/tags" Target="../tags/tag56.xml"/><Relationship Id="rId22" Type="http://schemas.openxmlformats.org/officeDocument/2006/relationships/tags" Target="../tags/tag64.xml"/><Relationship Id="rId27" Type="http://schemas.openxmlformats.org/officeDocument/2006/relationships/tags" Target="../tags/tag69.xml"/><Relationship Id="rId30" Type="http://schemas.openxmlformats.org/officeDocument/2006/relationships/tags" Target="../tags/tag72.xml"/><Relationship Id="rId35" Type="http://schemas.openxmlformats.org/officeDocument/2006/relationships/tags" Target="../tags/tag77.xml"/><Relationship Id="rId43" Type="http://schemas.openxmlformats.org/officeDocument/2006/relationships/tags" Target="../tags/tag85.xml"/><Relationship Id="rId48" Type="http://schemas.openxmlformats.org/officeDocument/2006/relationships/slideLayout" Target="../slideLayouts/slideLayout2.xml"/><Relationship Id="rId56" Type="http://schemas.openxmlformats.org/officeDocument/2006/relationships/image" Target="../media/image45.png"/><Relationship Id="rId64" Type="http://schemas.openxmlformats.org/officeDocument/2006/relationships/image" Target="../media/image52.png"/><Relationship Id="rId8" Type="http://schemas.openxmlformats.org/officeDocument/2006/relationships/tags" Target="../tags/tag50.xml"/><Relationship Id="rId51" Type="http://schemas.openxmlformats.org/officeDocument/2006/relationships/image" Target="../media/image40.png"/><Relationship Id="rId3" Type="http://schemas.openxmlformats.org/officeDocument/2006/relationships/tags" Target="../tags/tag45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tags" Target="../tags/tag67.xml"/><Relationship Id="rId33" Type="http://schemas.openxmlformats.org/officeDocument/2006/relationships/tags" Target="../tags/tag75.xml"/><Relationship Id="rId38" Type="http://schemas.openxmlformats.org/officeDocument/2006/relationships/tags" Target="../tags/tag80.xml"/><Relationship Id="rId46" Type="http://schemas.openxmlformats.org/officeDocument/2006/relationships/tags" Target="../tags/tag88.xml"/><Relationship Id="rId59" Type="http://schemas.openxmlformats.org/officeDocument/2006/relationships/image" Target="../media/image48.png"/><Relationship Id="rId20" Type="http://schemas.openxmlformats.org/officeDocument/2006/relationships/tags" Target="../tags/tag62.xml"/><Relationship Id="rId41" Type="http://schemas.openxmlformats.org/officeDocument/2006/relationships/tags" Target="../tags/tag83.xml"/><Relationship Id="rId54" Type="http://schemas.openxmlformats.org/officeDocument/2006/relationships/image" Target="../media/image43.png"/><Relationship Id="rId62" Type="http://schemas.openxmlformats.org/officeDocument/2006/relationships/image" Target="../media/image51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5" Type="http://schemas.openxmlformats.org/officeDocument/2006/relationships/tags" Target="../tags/tag57.xml"/><Relationship Id="rId23" Type="http://schemas.openxmlformats.org/officeDocument/2006/relationships/tags" Target="../tags/tag65.xml"/><Relationship Id="rId28" Type="http://schemas.openxmlformats.org/officeDocument/2006/relationships/tags" Target="../tags/tag70.xml"/><Relationship Id="rId36" Type="http://schemas.openxmlformats.org/officeDocument/2006/relationships/tags" Target="../tags/tag78.xml"/><Relationship Id="rId49" Type="http://schemas.openxmlformats.org/officeDocument/2006/relationships/image" Target="../media/image38.png"/><Relationship Id="rId57" Type="http://schemas.openxmlformats.org/officeDocument/2006/relationships/image" Target="../media/image46.png"/><Relationship Id="rId10" Type="http://schemas.openxmlformats.org/officeDocument/2006/relationships/tags" Target="../tags/tag52.xml"/><Relationship Id="rId31" Type="http://schemas.openxmlformats.org/officeDocument/2006/relationships/tags" Target="../tags/tag73.xml"/><Relationship Id="rId44" Type="http://schemas.openxmlformats.org/officeDocument/2006/relationships/tags" Target="../tags/tag86.xml"/><Relationship Id="rId52" Type="http://schemas.openxmlformats.org/officeDocument/2006/relationships/image" Target="../media/image41.png"/><Relationship Id="rId60" Type="http://schemas.openxmlformats.org/officeDocument/2006/relationships/image" Target="../media/image49.png"/><Relationship Id="rId65" Type="http://schemas.openxmlformats.org/officeDocument/2006/relationships/image" Target="../media/image53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39" Type="http://schemas.openxmlformats.org/officeDocument/2006/relationships/tags" Target="../tags/tag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 title="IguanaTex Bitmap Display">
            <a:extLst>
              <a:ext uri="{FF2B5EF4-FFF2-40B4-BE49-F238E27FC236}">
                <a16:creationId xmlns:a16="http://schemas.microsoft.com/office/drawing/2014/main" id="{3F14A02E-B89F-4F8B-B4B9-F68E3770DA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29"/>
            <a:ext cx="12145943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2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\documentclass[landscape]{oblivoir}&#10;\usepackage{a4wide}&#10;\usepackage{amsmath}&#10;\usepackage{amsfonts}&#10;\usepackage{amssymb}&#10;\usepackage{derivative}&#10;&#10;\pagestyle{empty}&#10;\singlespacing&#10;&#10;\begin{document}&#10;&#10;&#10;% Please add the following required packages to your document preamble:&#10;% \usepackage{booktabs}&#10;\begin{table}[]&#10;\begin{tabular}{@{}|c|c|c|@{}}&#10;\toprule&#10;\multicolumn{1}{|l|}{\begin{tabular}[c]{@{}l@{}}\end{tabular}} &amp; Discrete-Time                   &amp; Continuous-Time   \\ \midrule&#10;Periodic Signal                                                                           &amp; Discrete Fourier Series         &amp; Fourier Series    \\ \midrule&#10;Absolute Summable/Integrable Signal                                                       &amp; Discrete-time Fourier Transform &amp; Fourier Transform \\ \midrule&#10;Unstable LTI Signal                                                                       &amp; Z-Transfrom                     &amp; Laplace Transform \\ \bottomrule&#10;\end{tabular}&#10;\end{table}&#10;&#10; \end{document}&#10;" title="IguanaTex Bitmap Display">
            <a:extLst>
              <a:ext uri="{FF2B5EF4-FFF2-40B4-BE49-F238E27FC236}">
                <a16:creationId xmlns:a16="http://schemas.microsoft.com/office/drawing/2014/main" id="{608BAD7B-0521-E21F-2FFD-A6A81C996D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71" y="1643743"/>
            <a:ext cx="11651657" cy="18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8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그림 140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 title="IguanaTex Bitmap Display">
            <a:extLst>
              <a:ext uri="{FF2B5EF4-FFF2-40B4-BE49-F238E27FC236}">
                <a16:creationId xmlns:a16="http://schemas.microsoft.com/office/drawing/2014/main" id="{DB028EEC-C315-6685-916E-557375BA09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28"/>
            <a:ext cx="12170155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3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그림 140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 title="IguanaTex Bitmap Display">
            <a:extLst>
              <a:ext uri="{FF2B5EF4-FFF2-40B4-BE49-F238E27FC236}">
                <a16:creationId xmlns:a16="http://schemas.microsoft.com/office/drawing/2014/main" id="{DB028EEC-C315-6685-916E-557375BA09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28"/>
            <a:ext cx="12170155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81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그림 140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 title="IguanaTex Bitmap Display">
            <a:extLst>
              <a:ext uri="{FF2B5EF4-FFF2-40B4-BE49-F238E27FC236}">
                <a16:creationId xmlns:a16="http://schemas.microsoft.com/office/drawing/2014/main" id="{DB028EEC-C315-6685-916E-557375BA09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28"/>
            <a:ext cx="12170155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그림 140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 title="IguanaTex Bitmap Display">
            <a:extLst>
              <a:ext uri="{FF2B5EF4-FFF2-40B4-BE49-F238E27FC236}">
                <a16:creationId xmlns:a16="http://schemas.microsoft.com/office/drawing/2014/main" id="{DB028EEC-C315-6685-916E-557375BA09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28"/>
            <a:ext cx="12170155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&#10;\end{document}" title="IguanaTex Bitmap Display">
            <a:extLst>
              <a:ext uri="{FF2B5EF4-FFF2-40B4-BE49-F238E27FC236}">
                <a16:creationId xmlns:a16="http://schemas.microsoft.com/office/drawing/2014/main" id="{D74A8A44-7A9B-B459-8928-97E037E934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30"/>
            <a:ext cx="12170160" cy="6615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ED7958-C122-B510-E194-CB803C7BC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51" y="752230"/>
            <a:ext cx="7972773" cy="58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6D1C51C-C350-5572-3DC9-8A719852462F}"/>
              </a:ext>
            </a:extLst>
          </p:cNvPr>
          <p:cNvGrpSpPr/>
          <p:nvPr/>
        </p:nvGrpSpPr>
        <p:grpSpPr>
          <a:xfrm>
            <a:off x="312030" y="123350"/>
            <a:ext cx="10546470" cy="6734650"/>
            <a:chOff x="312030" y="123350"/>
            <a:chExt cx="10546470" cy="6734650"/>
          </a:xfrm>
        </p:grpSpPr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E85FA654-27C4-20CD-ADE9-5B12BA64510A}"/>
                </a:ext>
              </a:extLst>
            </p:cNvPr>
            <p:cNvGrpSpPr/>
            <p:nvPr/>
          </p:nvGrpSpPr>
          <p:grpSpPr>
            <a:xfrm>
              <a:off x="312030" y="123350"/>
              <a:ext cx="10546470" cy="6734650"/>
              <a:chOff x="312030" y="123350"/>
              <a:chExt cx="10546470" cy="6734650"/>
            </a:xfrm>
          </p:grpSpPr>
          <p:sp>
            <p:nvSpPr>
              <p:cNvPr id="4" name="자유형: 도형 3">
                <a:extLst>
                  <a:ext uri="{FF2B5EF4-FFF2-40B4-BE49-F238E27FC236}">
                    <a16:creationId xmlns:a16="http://schemas.microsoft.com/office/drawing/2014/main" id="{086AB7DC-1BBC-BD8A-1A3E-58011BE62ABC}"/>
                  </a:ext>
                </a:extLst>
              </p:cNvPr>
              <p:cNvSpPr/>
              <p:nvPr/>
            </p:nvSpPr>
            <p:spPr>
              <a:xfrm>
                <a:off x="1062037" y="1160527"/>
                <a:ext cx="8963025" cy="5238750"/>
              </a:xfrm>
              <a:custGeom>
                <a:avLst/>
                <a:gdLst>
                  <a:gd name="connsiteX0" fmla="*/ 0 w 8963025"/>
                  <a:gd name="connsiteY0" fmla="*/ 0 h 5238750"/>
                  <a:gd name="connsiteX1" fmla="*/ 0 w 8963025"/>
                  <a:gd name="connsiteY1" fmla="*/ 5238750 h 5238750"/>
                  <a:gd name="connsiteX2" fmla="*/ 8963025 w 8963025"/>
                  <a:gd name="connsiteY2" fmla="*/ 5238750 h 52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63025" h="5238750">
                    <a:moveTo>
                      <a:pt x="0" y="0"/>
                    </a:moveTo>
                    <a:lnTo>
                      <a:pt x="0" y="5238750"/>
                    </a:lnTo>
                    <a:lnTo>
                      <a:pt x="8963025" y="523875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8365B4E-DC6D-72FB-528D-F270D0487E1A}"/>
                  </a:ext>
                </a:extLst>
              </p:cNvPr>
              <p:cNvGrpSpPr/>
              <p:nvPr/>
            </p:nvGrpSpPr>
            <p:grpSpPr>
              <a:xfrm>
                <a:off x="1071562" y="1446277"/>
                <a:ext cx="8872538" cy="4457700"/>
                <a:chOff x="1757362" y="847725"/>
                <a:chExt cx="8872538" cy="4457700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9BFC8A8C-3E87-05BF-71A5-FAD2711D93BF}"/>
                    </a:ext>
                  </a:extLst>
                </p:cNvPr>
                <p:cNvCxnSpPr/>
                <p:nvPr/>
              </p:nvCxnSpPr>
              <p:spPr>
                <a:xfrm>
                  <a:off x="1757362" y="53054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4E6688B5-062E-9246-A256-7101A7F744B7}"/>
                    </a:ext>
                  </a:extLst>
                </p:cNvPr>
                <p:cNvCxnSpPr/>
                <p:nvPr/>
              </p:nvCxnSpPr>
              <p:spPr>
                <a:xfrm>
                  <a:off x="1757362" y="48101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F665697E-A871-6E0F-62B4-6EAE864C8F68}"/>
                    </a:ext>
                  </a:extLst>
                </p:cNvPr>
                <p:cNvCxnSpPr/>
                <p:nvPr/>
              </p:nvCxnSpPr>
              <p:spPr>
                <a:xfrm>
                  <a:off x="1757362" y="43148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39A198C-086D-47DF-8EBB-8E5D794F6FB6}"/>
                    </a:ext>
                  </a:extLst>
                </p:cNvPr>
                <p:cNvCxnSpPr/>
                <p:nvPr/>
              </p:nvCxnSpPr>
              <p:spPr>
                <a:xfrm>
                  <a:off x="1757362" y="38195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89C26F15-AB56-8825-B3C8-5744E05184EE}"/>
                    </a:ext>
                  </a:extLst>
                </p:cNvPr>
                <p:cNvCxnSpPr/>
                <p:nvPr/>
              </p:nvCxnSpPr>
              <p:spPr>
                <a:xfrm>
                  <a:off x="1757362" y="33242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096FD063-A64C-1F78-1E82-175A499718EC}"/>
                    </a:ext>
                  </a:extLst>
                </p:cNvPr>
                <p:cNvCxnSpPr/>
                <p:nvPr/>
              </p:nvCxnSpPr>
              <p:spPr>
                <a:xfrm>
                  <a:off x="1757362" y="28289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07657F41-2626-88A5-490D-F89688F6C198}"/>
                    </a:ext>
                  </a:extLst>
                </p:cNvPr>
                <p:cNvCxnSpPr/>
                <p:nvPr/>
              </p:nvCxnSpPr>
              <p:spPr>
                <a:xfrm>
                  <a:off x="1757362" y="23336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EA9CD584-74F9-7120-6EC3-C39065D932BF}"/>
                    </a:ext>
                  </a:extLst>
                </p:cNvPr>
                <p:cNvCxnSpPr/>
                <p:nvPr/>
              </p:nvCxnSpPr>
              <p:spPr>
                <a:xfrm>
                  <a:off x="1757362" y="18383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6B97D628-3629-F1EF-DF1F-17A6C22407C9}"/>
                    </a:ext>
                  </a:extLst>
                </p:cNvPr>
                <p:cNvCxnSpPr/>
                <p:nvPr/>
              </p:nvCxnSpPr>
              <p:spPr>
                <a:xfrm>
                  <a:off x="1757362" y="13430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B45EA46-32CF-12B2-4F21-8749A43949B8}"/>
                    </a:ext>
                  </a:extLst>
                </p:cNvPr>
                <p:cNvCxnSpPr/>
                <p:nvPr/>
              </p:nvCxnSpPr>
              <p:spPr>
                <a:xfrm>
                  <a:off x="1757362" y="8477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5841B70-2543-33DA-2BBD-8D7C1E8E6C40}"/>
                  </a:ext>
                </a:extLst>
              </p:cNvPr>
              <p:cNvSpPr/>
              <p:nvPr/>
            </p:nvSpPr>
            <p:spPr>
              <a:xfrm>
                <a:off x="1533524" y="2250147"/>
                <a:ext cx="8020050" cy="2773760"/>
              </a:xfrm>
              <a:custGeom>
                <a:avLst/>
                <a:gdLst>
                  <a:gd name="connsiteX0" fmla="*/ 0 w 8020050"/>
                  <a:gd name="connsiteY0" fmla="*/ 1918130 h 2773760"/>
                  <a:gd name="connsiteX1" fmla="*/ 2314575 w 8020050"/>
                  <a:gd name="connsiteY1" fmla="*/ 13130 h 2773760"/>
                  <a:gd name="connsiteX2" fmla="*/ 5667375 w 8020050"/>
                  <a:gd name="connsiteY2" fmla="*/ 2765855 h 2773760"/>
                  <a:gd name="connsiteX3" fmla="*/ 8020050 w 8020050"/>
                  <a:gd name="connsiteY3" fmla="*/ 851330 h 277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0050" h="2773760">
                    <a:moveTo>
                      <a:pt x="0" y="1918130"/>
                    </a:moveTo>
                    <a:cubicBezTo>
                      <a:pt x="685006" y="894986"/>
                      <a:pt x="1370013" y="-128158"/>
                      <a:pt x="2314575" y="13130"/>
                    </a:cubicBezTo>
                    <a:cubicBezTo>
                      <a:pt x="3259138" y="154417"/>
                      <a:pt x="4716463" y="2626155"/>
                      <a:pt x="5667375" y="2765855"/>
                    </a:cubicBezTo>
                    <a:cubicBezTo>
                      <a:pt x="6618287" y="2905555"/>
                      <a:pt x="7597775" y="1151368"/>
                      <a:pt x="8020050" y="8513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56AC7C8-23AE-A952-7D3E-094D53BC7D27}"/>
                  </a:ext>
                </a:extLst>
              </p:cNvPr>
              <p:cNvGrpSpPr/>
              <p:nvPr/>
            </p:nvGrpSpPr>
            <p:grpSpPr>
              <a:xfrm>
                <a:off x="1069181" y="1335152"/>
                <a:ext cx="8362950" cy="5064126"/>
                <a:chOff x="1754981" y="-1007269"/>
                <a:chExt cx="8362950" cy="8872538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992DDF-5A5C-AD49-726F-5975AE3EBC2F}"/>
                    </a:ext>
                  </a:extLst>
                </p:cNvPr>
                <p:cNvCxnSpPr/>
                <p:nvPr/>
              </p:nvCxnSpPr>
              <p:spPr>
                <a:xfrm rot="16200000">
                  <a:off x="1746154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DB7D6DC-2921-78C9-E41D-7A63B902CA83}"/>
                    </a:ext>
                  </a:extLst>
                </p:cNvPr>
                <p:cNvCxnSpPr/>
                <p:nvPr/>
              </p:nvCxnSpPr>
              <p:spPr>
                <a:xfrm rot="16200000">
                  <a:off x="1254216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85771D0-B3E3-C44B-12B6-45C164BF4C40}"/>
                    </a:ext>
                  </a:extLst>
                </p:cNvPr>
                <p:cNvCxnSpPr/>
                <p:nvPr/>
              </p:nvCxnSpPr>
              <p:spPr>
                <a:xfrm rot="16200000">
                  <a:off x="762278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EEF102B-63B8-B356-D660-2F1E7C46A5F7}"/>
                    </a:ext>
                  </a:extLst>
                </p:cNvPr>
                <p:cNvCxnSpPr/>
                <p:nvPr/>
              </p:nvCxnSpPr>
              <p:spPr>
                <a:xfrm rot="16200000">
                  <a:off x="270340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7E8A5C90-C1F8-72B7-FCDE-351890422182}"/>
                    </a:ext>
                  </a:extLst>
                </p:cNvPr>
                <p:cNvCxnSpPr/>
                <p:nvPr/>
              </p:nvCxnSpPr>
              <p:spPr>
                <a:xfrm rot="16200000">
                  <a:off x="-221598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5E907280-B0E6-A1E5-3A3A-20C314DA81A4}"/>
                    </a:ext>
                  </a:extLst>
                </p:cNvPr>
                <p:cNvCxnSpPr/>
                <p:nvPr/>
              </p:nvCxnSpPr>
              <p:spPr>
                <a:xfrm rot="16200000">
                  <a:off x="-713536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8CDADBD7-8642-9E9B-C4BA-7A2CC759C20E}"/>
                    </a:ext>
                  </a:extLst>
                </p:cNvPr>
                <p:cNvCxnSpPr/>
                <p:nvPr/>
              </p:nvCxnSpPr>
              <p:spPr>
                <a:xfrm rot="16200000">
                  <a:off x="-1205474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1923F6DF-549E-D3A3-4B05-9102C2763076}"/>
                    </a:ext>
                  </a:extLst>
                </p:cNvPr>
                <p:cNvCxnSpPr/>
                <p:nvPr/>
              </p:nvCxnSpPr>
              <p:spPr>
                <a:xfrm rot="16200000">
                  <a:off x="-1697412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62432337-9A05-BDB3-202D-35DD60C41BFA}"/>
                    </a:ext>
                  </a:extLst>
                </p:cNvPr>
                <p:cNvCxnSpPr/>
                <p:nvPr/>
              </p:nvCxnSpPr>
              <p:spPr>
                <a:xfrm rot="16200000">
                  <a:off x="-2189350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CF05A4E3-8107-0AE9-CE52-E482E47DA737}"/>
                    </a:ext>
                  </a:extLst>
                </p:cNvPr>
                <p:cNvCxnSpPr/>
                <p:nvPr/>
              </p:nvCxnSpPr>
              <p:spPr>
                <a:xfrm rot="16200000">
                  <a:off x="-2681288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9488A9F4-F3C8-D646-A12A-E62CE8ADD50A}"/>
                    </a:ext>
                  </a:extLst>
                </p:cNvPr>
                <p:cNvCxnSpPr/>
                <p:nvPr/>
              </p:nvCxnSpPr>
              <p:spPr>
                <a:xfrm rot="16200000">
                  <a:off x="5681662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3B73D848-E5C2-1D8C-0338-A402D9A4A822}"/>
                    </a:ext>
                  </a:extLst>
                </p:cNvPr>
                <p:cNvCxnSpPr/>
                <p:nvPr/>
              </p:nvCxnSpPr>
              <p:spPr>
                <a:xfrm rot="16200000">
                  <a:off x="5189720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C66999D7-71F3-3CE8-24BD-785B8949B2BE}"/>
                    </a:ext>
                  </a:extLst>
                </p:cNvPr>
                <p:cNvCxnSpPr/>
                <p:nvPr/>
              </p:nvCxnSpPr>
              <p:spPr>
                <a:xfrm rot="16200000">
                  <a:off x="4697782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B0431B86-7AC6-442C-272A-667857856E92}"/>
                    </a:ext>
                  </a:extLst>
                </p:cNvPr>
                <p:cNvCxnSpPr/>
                <p:nvPr/>
              </p:nvCxnSpPr>
              <p:spPr>
                <a:xfrm rot="16200000">
                  <a:off x="4205844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5570712-7545-428F-583E-E8A773658D16}"/>
                    </a:ext>
                  </a:extLst>
                </p:cNvPr>
                <p:cNvCxnSpPr/>
                <p:nvPr/>
              </p:nvCxnSpPr>
              <p:spPr>
                <a:xfrm rot="16200000">
                  <a:off x="3713906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B5CC8360-2741-88A8-150B-73175D61DB0C}"/>
                    </a:ext>
                  </a:extLst>
                </p:cNvPr>
                <p:cNvCxnSpPr/>
                <p:nvPr/>
              </p:nvCxnSpPr>
              <p:spPr>
                <a:xfrm rot="16200000">
                  <a:off x="3221968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E8D4F394-082E-A857-A0B4-AD2C8CC08353}"/>
                    </a:ext>
                  </a:extLst>
                </p:cNvPr>
                <p:cNvCxnSpPr/>
                <p:nvPr/>
              </p:nvCxnSpPr>
              <p:spPr>
                <a:xfrm rot="16200000">
                  <a:off x="2730030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EC9CDA31-C787-EAF5-5467-19C7DC6E4335}"/>
                    </a:ext>
                  </a:extLst>
                </p:cNvPr>
                <p:cNvCxnSpPr/>
                <p:nvPr/>
              </p:nvCxnSpPr>
              <p:spPr>
                <a:xfrm rot="16200000">
                  <a:off x="2238092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10B979F7-75AD-4CA7-9B11-F1151E78EEE6}"/>
                  </a:ext>
                </a:extLst>
              </p:cNvPr>
              <p:cNvGrpSpPr/>
              <p:nvPr/>
            </p:nvGrpSpPr>
            <p:grpSpPr>
              <a:xfrm>
                <a:off x="1530158" y="2221335"/>
                <a:ext cx="7926192" cy="4202033"/>
                <a:chOff x="2215958" y="1622783"/>
                <a:chExt cx="7926192" cy="4202033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38F0E8A-F70B-197B-E688-5BBFE729D8B8}"/>
                    </a:ext>
                  </a:extLst>
                </p:cNvPr>
                <p:cNvGrpSpPr/>
                <p:nvPr/>
              </p:nvGrpSpPr>
              <p:grpSpPr>
                <a:xfrm>
                  <a:off x="2215958" y="3498850"/>
                  <a:ext cx="61913" cy="2301875"/>
                  <a:chOff x="2215958" y="3498850"/>
                  <a:chExt cx="61913" cy="2301875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A102C9D7-F28E-76D1-C704-20D085D8CE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27330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4F3886A7-7C6C-E4B7-1BF0-8C66E2597F78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7F0C306-D888-1B8E-E264-87B4FDCD42FE}"/>
                    </a:ext>
                  </a:extLst>
                </p:cNvPr>
                <p:cNvGrpSpPr/>
                <p:nvPr/>
              </p:nvGrpSpPr>
              <p:grpSpPr>
                <a:xfrm>
                  <a:off x="2711258" y="2805430"/>
                  <a:ext cx="61913" cy="2995295"/>
                  <a:chOff x="2215958" y="3498850"/>
                  <a:chExt cx="61913" cy="2995295"/>
                </a:xfrm>
              </p:grpSpPr>
              <p:cxnSp>
                <p:nvCxnSpPr>
                  <p:cNvPr id="53" name="직선 연결선 52">
                    <a:extLst>
                      <a:ext uri="{FF2B5EF4-FFF2-40B4-BE49-F238E27FC236}">
                        <a16:creationId xmlns:a16="http://schemas.microsoft.com/office/drawing/2014/main" id="{6A3CB80D-A04A-3021-3ECC-0F235ECB1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96672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8B09BA39-B230-CEE8-3537-248A3DDDF2D2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F68EB4D6-9024-DD75-EE10-575BC4A99880}"/>
                    </a:ext>
                  </a:extLst>
                </p:cNvPr>
                <p:cNvGrpSpPr/>
                <p:nvPr/>
              </p:nvGrpSpPr>
              <p:grpSpPr>
                <a:xfrm>
                  <a:off x="3206558" y="2203450"/>
                  <a:ext cx="61913" cy="3597275"/>
                  <a:chOff x="2215958" y="3498850"/>
                  <a:chExt cx="61913" cy="3597275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A3933C6E-5B45-6F34-D426-A0630756C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356870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타원 56">
                    <a:extLst>
                      <a:ext uri="{FF2B5EF4-FFF2-40B4-BE49-F238E27FC236}">
                        <a16:creationId xmlns:a16="http://schemas.microsoft.com/office/drawing/2014/main" id="{D9282AC8-E318-E0C9-A510-77F440FE2226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123178B-E3D2-F9D4-1B0E-6F9A22F44729}"/>
                    </a:ext>
                  </a:extLst>
                </p:cNvPr>
                <p:cNvGrpSpPr/>
                <p:nvPr/>
              </p:nvGrpSpPr>
              <p:grpSpPr>
                <a:xfrm>
                  <a:off x="3701858" y="1814830"/>
                  <a:ext cx="61913" cy="3985895"/>
                  <a:chOff x="2215958" y="3498850"/>
                  <a:chExt cx="61913" cy="3985895"/>
                </a:xfrm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201BE40-8047-706D-7F05-E4E6B5DA32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395732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타원 59">
                    <a:extLst>
                      <a:ext uri="{FF2B5EF4-FFF2-40B4-BE49-F238E27FC236}">
                        <a16:creationId xmlns:a16="http://schemas.microsoft.com/office/drawing/2014/main" id="{169B86A4-9938-AEF1-15AB-F392704AA482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C6459D7-32FC-FE80-5A89-5396E23944C3}"/>
                    </a:ext>
                  </a:extLst>
                </p:cNvPr>
                <p:cNvGrpSpPr/>
                <p:nvPr/>
              </p:nvGrpSpPr>
              <p:grpSpPr>
                <a:xfrm>
                  <a:off x="4183709" y="1622783"/>
                  <a:ext cx="61913" cy="4177942"/>
                  <a:chOff x="2215958" y="3498850"/>
                  <a:chExt cx="61913" cy="4177942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657ADF92-DD59-C439-0800-8DAD1FBAD9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4149367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25F99A9D-E01F-7F5B-797C-E686240C2C1D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E4D91230-D2FB-59C7-62DA-81793A83A47B}"/>
                    </a:ext>
                  </a:extLst>
                </p:cNvPr>
                <p:cNvGrpSpPr/>
                <p:nvPr/>
              </p:nvGrpSpPr>
              <p:grpSpPr>
                <a:xfrm>
                  <a:off x="4670482" y="1707516"/>
                  <a:ext cx="61913" cy="4117300"/>
                  <a:chOff x="2215958" y="3498850"/>
                  <a:chExt cx="61913" cy="4117300"/>
                </a:xfrm>
              </p:grpSpPr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EBB96FC9-12D2-1935-E909-673D5C2163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4088725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타원 66">
                    <a:extLst>
                      <a:ext uri="{FF2B5EF4-FFF2-40B4-BE49-F238E27FC236}">
                        <a16:creationId xmlns:a16="http://schemas.microsoft.com/office/drawing/2014/main" id="{F23E2B56-E9B1-8473-E07A-2EE85F7C32E4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DA03B876-B7BD-F7D5-DE1B-011FB71BBEF2}"/>
                    </a:ext>
                  </a:extLst>
                </p:cNvPr>
                <p:cNvGrpSpPr/>
                <p:nvPr/>
              </p:nvGrpSpPr>
              <p:grpSpPr>
                <a:xfrm>
                  <a:off x="5162424" y="1991955"/>
                  <a:ext cx="61913" cy="3808770"/>
                  <a:chOff x="2215958" y="3498850"/>
                  <a:chExt cx="61913" cy="3808770"/>
                </a:xfrm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C56CAB13-4886-B5C6-9956-8C9DEFB8A1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3780195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1687484D-46AB-6C61-E68C-D59CD38AE5E3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147CC4F8-D5C4-718E-3D7B-AB355BE38046}"/>
                    </a:ext>
                  </a:extLst>
                </p:cNvPr>
                <p:cNvGrpSpPr/>
                <p:nvPr/>
              </p:nvGrpSpPr>
              <p:grpSpPr>
                <a:xfrm>
                  <a:off x="5660510" y="2465030"/>
                  <a:ext cx="61913" cy="3359786"/>
                  <a:chOff x="2215958" y="3498850"/>
                  <a:chExt cx="61913" cy="3359786"/>
                </a:xfrm>
              </p:grpSpPr>
              <p:cxnSp>
                <p:nvCxnSpPr>
                  <p:cNvPr id="72" name="직선 연결선 71">
                    <a:extLst>
                      <a:ext uri="{FF2B5EF4-FFF2-40B4-BE49-F238E27FC236}">
                        <a16:creationId xmlns:a16="http://schemas.microsoft.com/office/drawing/2014/main" id="{65ADAE4C-5D4F-B2BC-9513-6FC096AA7C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3331211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634F3F76-5F97-F348-9483-05BE1A252D33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A2DC0CA3-19B1-2704-EC46-2C9C89DE4FB2}"/>
                    </a:ext>
                  </a:extLst>
                </p:cNvPr>
                <p:cNvGrpSpPr/>
                <p:nvPr/>
              </p:nvGrpSpPr>
              <p:grpSpPr>
                <a:xfrm>
                  <a:off x="6154828" y="3003551"/>
                  <a:ext cx="61913" cy="2797174"/>
                  <a:chOff x="2215958" y="3498850"/>
                  <a:chExt cx="61913" cy="2797174"/>
                </a:xfrm>
              </p:grpSpPr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02B3A990-3224-4A86-0F91-2742B17DE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768599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타원 75">
                    <a:extLst>
                      <a:ext uri="{FF2B5EF4-FFF2-40B4-BE49-F238E27FC236}">
                        <a16:creationId xmlns:a16="http://schemas.microsoft.com/office/drawing/2014/main" id="{82827C0A-7A30-C866-7263-CE191D612ECE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4AD595E6-8FCD-96BC-A188-E8E8458BB2B1}"/>
                    </a:ext>
                  </a:extLst>
                </p:cNvPr>
                <p:cNvGrpSpPr/>
                <p:nvPr/>
              </p:nvGrpSpPr>
              <p:grpSpPr>
                <a:xfrm>
                  <a:off x="6646766" y="3522941"/>
                  <a:ext cx="61913" cy="2301875"/>
                  <a:chOff x="2215958" y="3498850"/>
                  <a:chExt cx="61913" cy="2301875"/>
                </a:xfrm>
              </p:grpSpPr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AE5D7002-6E56-BA59-B8D6-0C0A83BFD7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27330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타원 78">
                    <a:extLst>
                      <a:ext uri="{FF2B5EF4-FFF2-40B4-BE49-F238E27FC236}">
                        <a16:creationId xmlns:a16="http://schemas.microsoft.com/office/drawing/2014/main" id="{AACE8F5C-CBCF-47F3-E216-FB0DF8E766DD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7956876C-DBC1-7E21-A4A2-3077B9E48D3C}"/>
                    </a:ext>
                  </a:extLst>
                </p:cNvPr>
                <p:cNvGrpSpPr/>
                <p:nvPr/>
              </p:nvGrpSpPr>
              <p:grpSpPr>
                <a:xfrm>
                  <a:off x="7142407" y="3994149"/>
                  <a:ext cx="61913" cy="1830667"/>
                  <a:chOff x="2215958" y="3498850"/>
                  <a:chExt cx="61913" cy="1830667"/>
                </a:xfrm>
              </p:grpSpPr>
              <p:cxnSp>
                <p:nvCxnSpPr>
                  <p:cNvPr id="81" name="직선 연결선 80">
                    <a:extLst>
                      <a:ext uri="{FF2B5EF4-FFF2-40B4-BE49-F238E27FC236}">
                        <a16:creationId xmlns:a16="http://schemas.microsoft.com/office/drawing/2014/main" id="{7A0AC7E6-E172-7621-444D-0B797CD026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1802092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타원 81">
                    <a:extLst>
                      <a:ext uri="{FF2B5EF4-FFF2-40B4-BE49-F238E27FC236}">
                        <a16:creationId xmlns:a16="http://schemas.microsoft.com/office/drawing/2014/main" id="{144C0D79-2EF1-7730-8E17-243427373483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62BFC7B3-A071-AD90-5A81-2D7238F79385}"/>
                    </a:ext>
                  </a:extLst>
                </p:cNvPr>
                <p:cNvGrpSpPr/>
                <p:nvPr/>
              </p:nvGrpSpPr>
              <p:grpSpPr>
                <a:xfrm>
                  <a:off x="7627980" y="4317444"/>
                  <a:ext cx="61913" cy="1507372"/>
                  <a:chOff x="2215958" y="3498850"/>
                  <a:chExt cx="61913" cy="1507372"/>
                </a:xfrm>
              </p:grpSpPr>
              <p:cxnSp>
                <p:nvCxnSpPr>
                  <p:cNvPr id="84" name="직선 연결선 83">
                    <a:extLst>
                      <a:ext uri="{FF2B5EF4-FFF2-40B4-BE49-F238E27FC236}">
                        <a16:creationId xmlns:a16="http://schemas.microsoft.com/office/drawing/2014/main" id="{23E6D543-4A1E-E2F5-EDEA-7AFC3A4D57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1478797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타원 84">
                    <a:extLst>
                      <a:ext uri="{FF2B5EF4-FFF2-40B4-BE49-F238E27FC236}">
                        <a16:creationId xmlns:a16="http://schemas.microsoft.com/office/drawing/2014/main" id="{15E0D38B-FD4D-C983-1E17-F2CDA08EAC52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422FD234-DFC6-EE7D-8E27-B0ECE27C76F3}"/>
                    </a:ext>
                  </a:extLst>
                </p:cNvPr>
                <p:cNvGrpSpPr/>
                <p:nvPr/>
              </p:nvGrpSpPr>
              <p:grpSpPr>
                <a:xfrm>
                  <a:off x="8125948" y="4386500"/>
                  <a:ext cx="61913" cy="1414225"/>
                  <a:chOff x="2215958" y="3498850"/>
                  <a:chExt cx="61913" cy="1414225"/>
                </a:xfrm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D2EFDC50-9546-FE83-20C2-BB19C79FB7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138565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타원 87">
                    <a:extLst>
                      <a:ext uri="{FF2B5EF4-FFF2-40B4-BE49-F238E27FC236}">
                        <a16:creationId xmlns:a16="http://schemas.microsoft.com/office/drawing/2014/main" id="{A5B8D046-1770-ACAE-5F6C-37B42AF956C2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71DD6064-CB50-59E1-83E9-FA7E8E5EF246}"/>
                    </a:ext>
                  </a:extLst>
                </p:cNvPr>
                <p:cNvGrpSpPr/>
                <p:nvPr/>
              </p:nvGrpSpPr>
              <p:grpSpPr>
                <a:xfrm>
                  <a:off x="8606459" y="4154487"/>
                  <a:ext cx="61913" cy="1646238"/>
                  <a:chOff x="2215958" y="3498850"/>
                  <a:chExt cx="61913" cy="1646238"/>
                </a:xfrm>
              </p:grpSpPr>
              <p:cxnSp>
                <p:nvCxnSpPr>
                  <p:cNvPr id="90" name="직선 연결선 89">
                    <a:extLst>
                      <a:ext uri="{FF2B5EF4-FFF2-40B4-BE49-F238E27FC236}">
                        <a16:creationId xmlns:a16="http://schemas.microsoft.com/office/drawing/2014/main" id="{B8A76FCC-A000-8ED5-B17B-5D4FFF3B3E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1617663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72E4C4D3-6A0B-1E01-0D2B-4A36442BC420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820DABC8-55E2-29B2-535B-CCD891DACD99}"/>
                    </a:ext>
                  </a:extLst>
                </p:cNvPr>
                <p:cNvGrpSpPr/>
                <p:nvPr/>
              </p:nvGrpSpPr>
              <p:grpSpPr>
                <a:xfrm>
                  <a:off x="9109824" y="3731299"/>
                  <a:ext cx="61913" cy="2069426"/>
                  <a:chOff x="2215958" y="3498850"/>
                  <a:chExt cx="61913" cy="2069426"/>
                </a:xfrm>
              </p:grpSpPr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C3ACB98E-BB5D-9583-5D61-6F9D4EECB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040851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4" name="타원 93">
                    <a:extLst>
                      <a:ext uri="{FF2B5EF4-FFF2-40B4-BE49-F238E27FC236}">
                        <a16:creationId xmlns:a16="http://schemas.microsoft.com/office/drawing/2014/main" id="{CA5E94E9-ADA3-20A0-FD8B-4A19D57E97D2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FD7C1E38-5B69-E877-08AE-35CCED168DA3}"/>
                    </a:ext>
                  </a:extLst>
                </p:cNvPr>
                <p:cNvGrpSpPr/>
                <p:nvPr/>
              </p:nvGrpSpPr>
              <p:grpSpPr>
                <a:xfrm>
                  <a:off x="9605963" y="3163887"/>
                  <a:ext cx="61913" cy="2636838"/>
                  <a:chOff x="2215958" y="3498850"/>
                  <a:chExt cx="61913" cy="2636838"/>
                </a:xfrm>
              </p:grpSpPr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1E462DCA-4968-2914-4860-515FEC0F9E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608263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타원 96">
                    <a:extLst>
                      <a:ext uri="{FF2B5EF4-FFF2-40B4-BE49-F238E27FC236}">
                        <a16:creationId xmlns:a16="http://schemas.microsoft.com/office/drawing/2014/main" id="{DE30B821-4B79-2ACB-ECD6-8DD715FC4ADA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BBCD567D-0CF1-693A-ECCA-2971552E1D4F}"/>
                    </a:ext>
                  </a:extLst>
                </p:cNvPr>
                <p:cNvGrpSpPr/>
                <p:nvPr/>
              </p:nvGrpSpPr>
              <p:grpSpPr>
                <a:xfrm>
                  <a:off x="10080237" y="2580362"/>
                  <a:ext cx="61913" cy="3244454"/>
                  <a:chOff x="2215958" y="3498850"/>
                  <a:chExt cx="61913" cy="3244454"/>
                </a:xfrm>
              </p:grpSpPr>
              <p:cxnSp>
                <p:nvCxnSpPr>
                  <p:cNvPr id="99" name="직선 연결선 98">
                    <a:extLst>
                      <a:ext uri="{FF2B5EF4-FFF2-40B4-BE49-F238E27FC236}">
                        <a16:creationId xmlns:a16="http://schemas.microsoft.com/office/drawing/2014/main" id="{B265DC7D-CFEA-89F6-6523-77976487E8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3215879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타원 99">
                    <a:extLst>
                      <a:ext uri="{FF2B5EF4-FFF2-40B4-BE49-F238E27FC236}">
                        <a16:creationId xmlns:a16="http://schemas.microsoft.com/office/drawing/2014/main" id="{33D5C8EB-CA7B-4B23-D936-77052C5A1DCA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AAFA71D4-A089-A05D-C5F4-7FADAFA98C34}"/>
                  </a:ext>
                </a:extLst>
              </p:cNvPr>
              <p:cNvGrpSpPr/>
              <p:nvPr/>
            </p:nvGrpSpPr>
            <p:grpSpPr>
              <a:xfrm>
                <a:off x="1503720" y="2386443"/>
                <a:ext cx="7970926" cy="2570235"/>
                <a:chOff x="1541820" y="1968866"/>
                <a:chExt cx="7970926" cy="2570235"/>
              </a:xfrm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F01AF2B1-63A6-C721-B47B-52A1093F9FBD}"/>
                    </a:ext>
                  </a:extLst>
                </p:cNvPr>
                <p:cNvSpPr/>
                <p:nvPr/>
              </p:nvSpPr>
              <p:spPr>
                <a:xfrm rot="18900000">
                  <a:off x="1541820" y="3466646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9D685965-D5AA-7827-3528-B6A5FA38B046}"/>
                    </a:ext>
                  </a:extLst>
                </p:cNvPr>
                <p:cNvSpPr/>
                <p:nvPr/>
              </p:nvSpPr>
              <p:spPr>
                <a:xfrm rot="18900000">
                  <a:off x="2052003" y="2969922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C4A61278-E968-4551-F6D4-3A78F4E3973C}"/>
                    </a:ext>
                  </a:extLst>
                </p:cNvPr>
                <p:cNvSpPr/>
                <p:nvPr/>
              </p:nvSpPr>
              <p:spPr>
                <a:xfrm rot="18900000">
                  <a:off x="2543157" y="2475942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8C5306C2-44B7-F6EE-E05D-88307EDBE953}"/>
                    </a:ext>
                  </a:extLst>
                </p:cNvPr>
                <p:cNvSpPr/>
                <p:nvPr/>
              </p:nvSpPr>
              <p:spPr>
                <a:xfrm rot="18900000">
                  <a:off x="3027346" y="1981267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498580AF-CFBD-DA8F-2D12-124631FFBD1C}"/>
                    </a:ext>
                  </a:extLst>
                </p:cNvPr>
                <p:cNvSpPr/>
                <p:nvPr/>
              </p:nvSpPr>
              <p:spPr>
                <a:xfrm rot="18900000">
                  <a:off x="3529489" y="1975482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4E158168-FF4B-A440-3288-FC9BF9A24A8F}"/>
                    </a:ext>
                  </a:extLst>
                </p:cNvPr>
                <p:cNvSpPr/>
                <p:nvPr/>
              </p:nvSpPr>
              <p:spPr>
                <a:xfrm rot="18900000">
                  <a:off x="4014661" y="1968866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F83E4977-DF75-1B16-9B6D-4AE9A15C07B6}"/>
                    </a:ext>
                  </a:extLst>
                </p:cNvPr>
                <p:cNvSpPr/>
                <p:nvPr/>
              </p:nvSpPr>
              <p:spPr>
                <a:xfrm rot="18900000">
                  <a:off x="4506514" y="1981267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2F05688F-9861-2234-F3EB-8CD9617E39BB}"/>
                    </a:ext>
                  </a:extLst>
                </p:cNvPr>
                <p:cNvSpPr/>
                <p:nvPr/>
              </p:nvSpPr>
              <p:spPr>
                <a:xfrm rot="18900000">
                  <a:off x="5001247" y="2467121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2DB14A22-EEA6-854F-1041-DB182CAF7ED4}"/>
                    </a:ext>
                  </a:extLst>
                </p:cNvPr>
                <p:cNvSpPr/>
                <p:nvPr/>
              </p:nvSpPr>
              <p:spPr>
                <a:xfrm rot="18900000">
                  <a:off x="5493760" y="2968681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B54DAF56-2DBF-3FEE-BCE5-60099899ADC3}"/>
                    </a:ext>
                  </a:extLst>
                </p:cNvPr>
                <p:cNvSpPr/>
                <p:nvPr/>
              </p:nvSpPr>
              <p:spPr>
                <a:xfrm rot="18900000">
                  <a:off x="5981480" y="3471404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7EB000BF-4674-10AB-9FCD-1A0CCF0D5916}"/>
                    </a:ext>
                  </a:extLst>
                </p:cNvPr>
                <p:cNvSpPr/>
                <p:nvPr/>
              </p:nvSpPr>
              <p:spPr>
                <a:xfrm rot="18900000">
                  <a:off x="6487595" y="3959090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7F10BDF-2670-C6E0-DD29-61C909C0BAF2}"/>
                    </a:ext>
                  </a:extLst>
                </p:cNvPr>
                <p:cNvSpPr/>
                <p:nvPr/>
              </p:nvSpPr>
              <p:spPr>
                <a:xfrm rot="18900000">
                  <a:off x="6974751" y="4454062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1C1B329B-905F-4448-D8D5-E5B5AC298B12}"/>
                    </a:ext>
                  </a:extLst>
                </p:cNvPr>
                <p:cNvSpPr/>
                <p:nvPr/>
              </p:nvSpPr>
              <p:spPr>
                <a:xfrm rot="18900000">
                  <a:off x="7462842" y="4446464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09E30341-EE54-33AD-F019-E25FFF21F88E}"/>
                    </a:ext>
                  </a:extLst>
                </p:cNvPr>
                <p:cNvSpPr/>
                <p:nvPr/>
              </p:nvSpPr>
              <p:spPr>
                <a:xfrm rot="18900000">
                  <a:off x="7951542" y="4454063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BABFB72B-8190-4FF9-484D-883F1A9E0234}"/>
                    </a:ext>
                  </a:extLst>
                </p:cNvPr>
                <p:cNvSpPr/>
                <p:nvPr/>
              </p:nvSpPr>
              <p:spPr>
                <a:xfrm rot="18900000">
                  <a:off x="8455347" y="3943605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B77B3543-1EA7-84B4-BC95-A7AA2E11A70C}"/>
                    </a:ext>
                  </a:extLst>
                </p:cNvPr>
                <p:cNvSpPr/>
                <p:nvPr/>
              </p:nvSpPr>
              <p:spPr>
                <a:xfrm rot="18900000">
                  <a:off x="8945755" y="3458169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59B8642A-C150-11E1-CCAD-A36D9BD0D0EF}"/>
                    </a:ext>
                  </a:extLst>
                </p:cNvPr>
                <p:cNvSpPr/>
                <p:nvPr/>
              </p:nvSpPr>
              <p:spPr>
                <a:xfrm rot="18900000">
                  <a:off x="9427708" y="2955272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89" name="그림 188" descr="\documentclass[landscape]{oblivoir}&#10;\usepackage{a4wide}&#10;\usepackage{amsmath}&#10;\usepackage{amsfonts}&#10;\usepackage{amssymb}&#10;\usepackage{derivative}&#10;&#10;\pagestyle{empty}&#10;\singlespacing&#10;&#10;\begin{document}&#10;&#10;time[t]&#10; \end{document}&#10;" title="IguanaTex Bitmap Display">
                <a:extLst>
                  <a:ext uri="{FF2B5EF4-FFF2-40B4-BE49-F238E27FC236}">
                    <a16:creationId xmlns:a16="http://schemas.microsoft.com/office/drawing/2014/main" id="{B671DEB7-E041-8348-2AC7-F350F02EE1F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7157" y="6603524"/>
                <a:ext cx="697905" cy="254476"/>
              </a:xfrm>
              <a:prstGeom prst="rect">
                <a:avLst/>
              </a:prstGeom>
            </p:spPr>
          </p:pic>
          <p:pic>
            <p:nvPicPr>
              <p:cNvPr id="192" name="그림 191" descr="\documentclass[landscape]{oblivoir}&#10;\usepackage{a4wide}&#10;\usepackage{amsmath}&#10;\usepackage{amsfonts}&#10;\usepackage{amssymb}&#10;\usepackage{derivative}&#10;&#10;\pagestyle{empty}&#10;\singlespacing&#10;&#10;\begin{document}&#10;&#10;value&#10; \end{document}&#10;" title="IguanaTex Bitmap Display">
                <a:extLst>
                  <a:ext uri="{FF2B5EF4-FFF2-40B4-BE49-F238E27FC236}">
                    <a16:creationId xmlns:a16="http://schemas.microsoft.com/office/drawing/2014/main" id="{95635FB0-697E-5BEF-2D5B-BB74664285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030" y="1335151"/>
                <a:ext cx="556191" cy="178286"/>
              </a:xfrm>
              <a:prstGeom prst="rect">
                <a:avLst/>
              </a:prstGeom>
            </p:spPr>
          </p:pic>
          <p:pic>
            <p:nvPicPr>
              <p:cNvPr id="194" name="그림 193" descr="\documentclass[landscape]{oblivoir}&#10;\usepackage{a4wide}&#10;\usepackage{amsmath}&#10;\usepackage{amsfonts}&#10;\usepackage{amssymb}&#10;\usepackage{derivative}&#10;&#10;\pagestyle{empty}&#10;\singlespacing&#10;&#10;\begin{document}&#10;&#10;&#10;continuous-time signal $y(t)$&#10;&#10; \end{document}&#10;" title="IguanaTex Bitmap Display">
                <a:extLst>
                  <a:ext uri="{FF2B5EF4-FFF2-40B4-BE49-F238E27FC236}">
                    <a16:creationId xmlns:a16="http://schemas.microsoft.com/office/drawing/2014/main" id="{129B3B26-C002-6730-2FAD-018970B7F06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7139" y="123350"/>
                <a:ext cx="2950095" cy="254476"/>
              </a:xfrm>
              <a:prstGeom prst="rect">
                <a:avLst/>
              </a:prstGeom>
            </p:spPr>
          </p:pic>
          <p:pic>
            <p:nvPicPr>
              <p:cNvPr id="199" name="그림 198" descr="\documentclass[landscape]{oblivoir}&#10;\usepackage{a4wide}&#10;\usepackage{amsmath}&#10;\usepackage{amsfonts}&#10;\usepackage{amssymb}&#10;\usepackage{derivative}&#10;&#10;\pagestyle{empty}&#10;\singlespacing&#10;&#10;\begin{document}&#10;&#10;&#10;discrete-time signal $y(k)$&#10;&#10; \end{document}&#10;" title="IguanaTex Bitmap Display">
                <a:extLst>
                  <a:ext uri="{FF2B5EF4-FFF2-40B4-BE49-F238E27FC236}">
                    <a16:creationId xmlns:a16="http://schemas.microsoft.com/office/drawing/2014/main" id="{FDEB72D7-1641-5D66-77FF-F920D5BB14B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6663" y="465692"/>
                <a:ext cx="2660571" cy="254476"/>
              </a:xfrm>
              <a:prstGeom prst="rect">
                <a:avLst/>
              </a:prstGeom>
            </p:spPr>
          </p:pic>
          <p:pic>
            <p:nvPicPr>
              <p:cNvPr id="202" name="그림 201" descr="\documentclass[landscape]{oblivoir}&#10;\usepackage{a4wide}&#10;\usepackage{amsmath}&#10;\usepackage{amsfonts}&#10;\usepackage{amssymb}&#10;\usepackage{derivative}&#10;&#10;\pagestyle{empty}&#10;\singlespacing&#10;&#10;\begin{document}&#10;&#10;&#10;digital signal $y_d(k)$&#10;&#10; \end{document}&#10;" title="IguanaTex Bitmap Display">
                <a:extLst>
                  <a:ext uri="{FF2B5EF4-FFF2-40B4-BE49-F238E27FC236}">
                    <a16:creationId xmlns:a16="http://schemas.microsoft.com/office/drawing/2014/main" id="{49FF5A64-9B51-34D1-5003-CD1671B5DFC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186" y="827469"/>
                <a:ext cx="2051048" cy="254476"/>
              </a:xfrm>
              <a:prstGeom prst="rect">
                <a:avLst/>
              </a:prstGeom>
            </p:spPr>
          </p:pic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786610F5-A812-EE58-97E1-DB793597BA6D}"/>
                  </a:ext>
                </a:extLst>
              </p:cNvPr>
              <p:cNvSpPr/>
              <p:nvPr/>
            </p:nvSpPr>
            <p:spPr>
              <a:xfrm>
                <a:off x="10134600" y="228600"/>
                <a:ext cx="723900" cy="0"/>
              </a:xfrm>
              <a:custGeom>
                <a:avLst/>
                <a:gdLst>
                  <a:gd name="connsiteX0" fmla="*/ 0 w 723900"/>
                  <a:gd name="connsiteY0" fmla="*/ 0 h 0"/>
                  <a:gd name="connsiteX1" fmla="*/ 723900 w 723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3900">
                    <a:moveTo>
                      <a:pt x="0" y="0"/>
                    </a:moveTo>
                    <a:lnTo>
                      <a:pt x="72390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A86E29D7-7710-055E-7369-0BD52220E046}"/>
                  </a:ext>
                </a:extLst>
              </p:cNvPr>
              <p:cNvSpPr/>
              <p:nvPr/>
            </p:nvSpPr>
            <p:spPr>
              <a:xfrm>
                <a:off x="10134600" y="592930"/>
                <a:ext cx="723900" cy="0"/>
              </a:xfrm>
              <a:custGeom>
                <a:avLst/>
                <a:gdLst>
                  <a:gd name="connsiteX0" fmla="*/ 0 w 723900"/>
                  <a:gd name="connsiteY0" fmla="*/ 0 h 0"/>
                  <a:gd name="connsiteX1" fmla="*/ 723900 w 723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3900">
                    <a:moveTo>
                      <a:pt x="0" y="0"/>
                    </a:moveTo>
                    <a:lnTo>
                      <a:pt x="723900" y="0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B61A3091-33BA-4529-C48D-41AE715C2C4A}"/>
                  </a:ext>
                </a:extLst>
              </p:cNvPr>
              <p:cNvSpPr/>
              <p:nvPr/>
            </p:nvSpPr>
            <p:spPr>
              <a:xfrm>
                <a:off x="10451585" y="558507"/>
                <a:ext cx="61913" cy="6191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8314A9FB-8B24-0FDC-981F-5845928BA972}"/>
                  </a:ext>
                </a:extLst>
              </p:cNvPr>
              <p:cNvSpPr/>
              <p:nvPr/>
            </p:nvSpPr>
            <p:spPr>
              <a:xfrm rot="18900000">
                <a:off x="10440022" y="907807"/>
                <a:ext cx="85038" cy="8503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6" name="그림 235" descr="\documentclass[landscape]{oblivoir}&#10;\usepackage{a4wide}&#10;\usepackage{amsmath}&#10;\usepackage{amsfonts}&#10;\usepackage{amssymb}&#10;\usepackage{derivative}&#10;&#10;\pagestyle{empty}&#10;\singlespacing&#10;&#10;\begin{document}&#10;&#10;0000&#10;&#10; \end{document}&#10;" title="IguanaTex Bitmap Display">
              <a:extLst>
                <a:ext uri="{FF2B5EF4-FFF2-40B4-BE49-F238E27FC236}">
                  <a16:creationId xmlns:a16="http://schemas.microsoft.com/office/drawing/2014/main" id="{2F2B8875-29E9-CE6F-97B0-7A00B4A2D20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6299493"/>
              <a:ext cx="487619" cy="173714"/>
            </a:xfrm>
            <a:prstGeom prst="rect">
              <a:avLst/>
            </a:prstGeom>
          </p:spPr>
        </p:pic>
        <p:pic>
          <p:nvPicPr>
            <p:cNvPr id="238" name="그림 237" descr="\documentclass[landscape]{oblivoir}&#10;\usepackage{a4wide}&#10;\usepackage{amsmath}&#10;\usepackage{amsfonts}&#10;\usepackage{amssymb}&#10;\usepackage{derivative}&#10;&#10;\pagestyle{empty}&#10;\singlespacing&#10;&#10;\begin{document}&#10;&#10;0001&#10;&#10; \end{document}&#10;" title="IguanaTex Bitmap Display">
              <a:extLst>
                <a:ext uri="{FF2B5EF4-FFF2-40B4-BE49-F238E27FC236}">
                  <a16:creationId xmlns:a16="http://schemas.microsoft.com/office/drawing/2014/main" id="{31EB7529-816D-C755-4BCC-0645D4A292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5817120"/>
              <a:ext cx="476952" cy="173714"/>
            </a:xfrm>
            <a:prstGeom prst="rect">
              <a:avLst/>
            </a:prstGeom>
          </p:spPr>
        </p:pic>
        <p:pic>
          <p:nvPicPr>
            <p:cNvPr id="240" name="그림 239" descr="\documentclass[landscape]{oblivoir}&#10;\usepackage{a4wide}&#10;\usepackage{amsmath}&#10;\usepackage{amsfonts}&#10;\usepackage{amssymb}&#10;\usepackage{derivative}&#10;&#10;\pagestyle{empty}&#10;\singlespacing&#10;&#10;\begin{document}&#10;&#10;0010&#10;&#10; \end{document}&#10;" title="IguanaTex Bitmap Display">
              <a:extLst>
                <a:ext uri="{FF2B5EF4-FFF2-40B4-BE49-F238E27FC236}">
                  <a16:creationId xmlns:a16="http://schemas.microsoft.com/office/drawing/2014/main" id="{9677A06D-3C80-5EB3-84A4-096B4B7164A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5321820"/>
              <a:ext cx="487619" cy="173714"/>
            </a:xfrm>
            <a:prstGeom prst="rect">
              <a:avLst/>
            </a:prstGeom>
          </p:spPr>
        </p:pic>
        <p:pic>
          <p:nvPicPr>
            <p:cNvPr id="242" name="그림 241" descr="\documentclass[landscape]{oblivoir}&#10;\usepackage{a4wide}&#10;\usepackage{amsmath}&#10;\usepackage{amsfonts}&#10;\usepackage{amssymb}&#10;\usepackage{derivative}&#10;&#10;\pagestyle{empty}&#10;\singlespacing&#10;&#10;\begin{document}&#10;&#10;0011&#10;&#10; \end{document}&#10;" title="IguanaTex Bitmap Display">
              <a:extLst>
                <a:ext uri="{FF2B5EF4-FFF2-40B4-BE49-F238E27FC236}">
                  <a16:creationId xmlns:a16="http://schemas.microsoft.com/office/drawing/2014/main" id="{70C466BA-A760-240F-4F7C-F9115DF50C5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4826520"/>
              <a:ext cx="476952" cy="173714"/>
            </a:xfrm>
            <a:prstGeom prst="rect">
              <a:avLst/>
            </a:prstGeom>
          </p:spPr>
        </p:pic>
        <p:pic>
          <p:nvPicPr>
            <p:cNvPr id="244" name="그림 243" descr="\documentclass[landscape]{oblivoir}&#10;\usepackage{a4wide}&#10;\usepackage{amsmath}&#10;\usepackage{amsfonts}&#10;\usepackage{amssymb}&#10;\usepackage{derivative}&#10;&#10;\pagestyle{empty}&#10;\singlespacing&#10;&#10;\begin{document}&#10;&#10;0100&#10;&#10; \end{document}&#10;" title="IguanaTex Bitmap Display">
              <a:extLst>
                <a:ext uri="{FF2B5EF4-FFF2-40B4-BE49-F238E27FC236}">
                  <a16:creationId xmlns:a16="http://schemas.microsoft.com/office/drawing/2014/main" id="{C5B772BA-353C-3BBE-E116-7D945343A2D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4331220"/>
              <a:ext cx="487619" cy="173714"/>
            </a:xfrm>
            <a:prstGeom prst="rect">
              <a:avLst/>
            </a:prstGeom>
          </p:spPr>
        </p:pic>
        <p:pic>
          <p:nvPicPr>
            <p:cNvPr id="246" name="그림 245" descr="\documentclass[landscape]{oblivoir}&#10;\usepackage{a4wide}&#10;\usepackage{amsmath}&#10;\usepackage{amsfonts}&#10;\usepackage{amssymb}&#10;\usepackage{derivative}&#10;&#10;\pagestyle{empty}&#10;\singlespacing&#10;&#10;\begin{document}&#10;&#10;0101&#10;&#10; \end{document}&#10;" title="IguanaTex Bitmap Display">
              <a:extLst>
                <a:ext uri="{FF2B5EF4-FFF2-40B4-BE49-F238E27FC236}">
                  <a16:creationId xmlns:a16="http://schemas.microsoft.com/office/drawing/2014/main" id="{E2D55289-3E7C-D74C-8BA1-768400F5B1F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90" y="3835920"/>
              <a:ext cx="476953" cy="173714"/>
            </a:xfrm>
            <a:prstGeom prst="rect">
              <a:avLst/>
            </a:prstGeom>
          </p:spPr>
        </p:pic>
        <p:pic>
          <p:nvPicPr>
            <p:cNvPr id="248" name="그림 247" descr="\documentclass[landscape]{oblivoir}&#10;\usepackage{a4wide}&#10;\usepackage{amsmath}&#10;\usepackage{amsfonts}&#10;\usepackage{amssymb}&#10;\usepackage{derivative}&#10;&#10;\pagestyle{empty}&#10;\singlespacing&#10;&#10;\begin{document}&#10;&#10;0110&#10;&#10; \end{document}&#10;" title="IguanaTex Bitmap Display">
              <a:extLst>
                <a:ext uri="{FF2B5EF4-FFF2-40B4-BE49-F238E27FC236}">
                  <a16:creationId xmlns:a16="http://schemas.microsoft.com/office/drawing/2014/main" id="{511A0E45-2656-0509-C528-789E2EEDEE2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3340620"/>
              <a:ext cx="487619" cy="173714"/>
            </a:xfrm>
            <a:prstGeom prst="rect">
              <a:avLst/>
            </a:prstGeom>
          </p:spPr>
        </p:pic>
        <p:pic>
          <p:nvPicPr>
            <p:cNvPr id="250" name="그림 249" descr="\documentclass[landscape]{oblivoir}&#10;\usepackage{a4wide}&#10;\usepackage{amsmath}&#10;\usepackage{amsfonts}&#10;\usepackage{amssymb}&#10;\usepackage{derivative}&#10;&#10;\pagestyle{empty}&#10;\singlespacing&#10;&#10;\begin{document}&#10;&#10;0111&#10;&#10; \end{document}&#10;" title="IguanaTex Bitmap Display">
              <a:extLst>
                <a:ext uri="{FF2B5EF4-FFF2-40B4-BE49-F238E27FC236}">
                  <a16:creationId xmlns:a16="http://schemas.microsoft.com/office/drawing/2014/main" id="{4B95088A-A992-C690-6A56-ED5D94DFCEF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90" y="2854660"/>
              <a:ext cx="476953" cy="173714"/>
            </a:xfrm>
            <a:prstGeom prst="rect">
              <a:avLst/>
            </a:prstGeom>
          </p:spPr>
        </p:pic>
        <p:pic>
          <p:nvPicPr>
            <p:cNvPr id="255" name="그림 254" descr="\documentclass[landscape]{oblivoir}&#10;\usepackage{a4wide}&#10;\usepackage{amsmath}&#10;\usepackage{amsfonts}&#10;\usepackage{amssymb}&#10;\usepackage{derivative}&#10;&#10;\pagestyle{empty}&#10;\singlespacing&#10;&#10;\begin{document}&#10;&#10;1000&#10;&#10; \end{document}&#10;" title="IguanaTex Bitmap Display">
              <a:extLst>
                <a:ext uri="{FF2B5EF4-FFF2-40B4-BE49-F238E27FC236}">
                  <a16:creationId xmlns:a16="http://schemas.microsoft.com/office/drawing/2014/main" id="{32358D83-2639-4D58-8D9C-AF611C22450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90" y="2350020"/>
              <a:ext cx="475429" cy="173714"/>
            </a:xfrm>
            <a:prstGeom prst="rect">
              <a:avLst/>
            </a:prstGeom>
          </p:spPr>
        </p:pic>
        <p:pic>
          <p:nvPicPr>
            <p:cNvPr id="257" name="그림 256" descr="\documentclass[landscape]{oblivoir}&#10;\usepackage{a4wide}&#10;\usepackage{amsmath}&#10;\usepackage{amsfonts}&#10;\usepackage{amssymb}&#10;\usepackage{derivative}&#10;&#10;\pagestyle{empty}&#10;\singlespacing&#10;&#10;\begin{document}&#10;&#10;1001&#10;&#10; \end{document}&#10;" title="IguanaTex Bitmap Display">
              <a:extLst>
                <a:ext uri="{FF2B5EF4-FFF2-40B4-BE49-F238E27FC236}">
                  <a16:creationId xmlns:a16="http://schemas.microsoft.com/office/drawing/2014/main" id="{5CEA7A1E-6B7E-21E0-0430-B608A026053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91" y="1837174"/>
              <a:ext cx="464763" cy="173714"/>
            </a:xfrm>
            <a:prstGeom prst="rect">
              <a:avLst/>
            </a:prstGeom>
          </p:spPr>
        </p:pic>
        <p:pic>
          <p:nvPicPr>
            <p:cNvPr id="259" name="그림 258" descr="\documentclass[landscape]{oblivoir}&#10;\usepackage{a4wide}&#10;\usepackage{amsmath}&#10;\usepackage{amsfonts}&#10;\usepackage{amssymb}&#10;\usepackage{derivative}&#10;&#10;\pagestyle{empty}&#10;\singlespacing&#10;&#10;\begin{document}&#10;&#10;1010&#10;&#10; \end{document}&#10;" title="IguanaTex Bitmap Display">
              <a:extLst>
                <a:ext uri="{FF2B5EF4-FFF2-40B4-BE49-F238E27FC236}">
                  <a16:creationId xmlns:a16="http://schemas.microsoft.com/office/drawing/2014/main" id="{3C9413B6-22B1-EA44-9337-E4BB2B7B503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90" y="1360943"/>
              <a:ext cx="475429" cy="17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38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&#10;&#10;\begin{enumerate}\addtocounter{enumi}{6}&#10; \item The D/A converter changes the digital binary number to an analog voltage, and a zeroth-order hold maintains the same voltage throughout the sample period $T$. (DAC and ZOH)&#10;&#10; \begin{itemize}&#10;  \item Because each value of $u(kT)$ in Fig. 8.1(b) is held constant until the next value is available from the computer, the continuous value of $u(t)$ consists of steps (see Fig. 8.2) that, on average, are delayed from a fit to $u(kT)$ by $T/2$ as shown in the figure. &#10;  \item Sample rates should be at least 20 times the bandwidth in order to assure that the digital controller will match the performance of the continuous controller.&#10;  \item If we simply incorporate this $T/2$ delay into a continuous analysis of the system, an excellent prediction results in, especially, for sample rates much slower than 20 times bandwidth.&#10; \end{itemize}&#10; \item A system having both discrete and continuous signals is called a `sampled data system'. &#10;&#10;\end{enumerate}&#10;&#10;\end{document}" title="IguanaTex Bitmap Display">
            <a:extLst>
              <a:ext uri="{FF2B5EF4-FFF2-40B4-BE49-F238E27FC236}">
                <a16:creationId xmlns:a16="http://schemas.microsoft.com/office/drawing/2014/main" id="{74EF2DA6-BE1B-C74F-D924-F8F747810A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" y="123833"/>
            <a:ext cx="12167143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&#10;\end{document}" title="IguanaTex Bitmap Display">
            <a:extLst>
              <a:ext uri="{FF2B5EF4-FFF2-40B4-BE49-F238E27FC236}">
                <a16:creationId xmlns:a16="http://schemas.microsoft.com/office/drawing/2014/main" id="{D74A8A44-7A9B-B459-8928-97E037E934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30"/>
            <a:ext cx="12170160" cy="6615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ED7958-C122-B510-E194-CB803C7BC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51" y="752230"/>
            <a:ext cx="7972773" cy="58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51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580886C3-0DF2-878C-CCE3-DF1B8B4AE181}"/>
              </a:ext>
            </a:extLst>
          </p:cNvPr>
          <p:cNvGrpSpPr/>
          <p:nvPr/>
        </p:nvGrpSpPr>
        <p:grpSpPr>
          <a:xfrm>
            <a:off x="1003300" y="1454150"/>
            <a:ext cx="10117998" cy="3750798"/>
            <a:chOff x="1003300" y="1454150"/>
            <a:chExt cx="10117998" cy="3750798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4B2BD35-D436-6790-E431-98FA5D2860FE}"/>
                </a:ext>
              </a:extLst>
            </p:cNvPr>
            <p:cNvSpPr/>
            <p:nvPr/>
          </p:nvSpPr>
          <p:spPr>
            <a:xfrm>
              <a:off x="1774825" y="1454150"/>
              <a:ext cx="3533775" cy="3419475"/>
            </a:xfrm>
            <a:custGeom>
              <a:avLst/>
              <a:gdLst>
                <a:gd name="connsiteX0" fmla="*/ 0 w 3533775"/>
                <a:gd name="connsiteY0" fmla="*/ 0 h 3419475"/>
                <a:gd name="connsiteX1" fmla="*/ 0 w 3533775"/>
                <a:gd name="connsiteY1" fmla="*/ 3419475 h 3419475"/>
                <a:gd name="connsiteX2" fmla="*/ 3533775 w 3533775"/>
                <a:gd name="connsiteY2" fmla="*/ 3419475 h 341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3775" h="3419475">
                  <a:moveTo>
                    <a:pt x="0" y="0"/>
                  </a:moveTo>
                  <a:lnTo>
                    <a:pt x="0" y="3419475"/>
                  </a:lnTo>
                  <a:lnTo>
                    <a:pt x="3533775" y="3419475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637550A-DE25-1E1D-8C61-A1045FCF908E}"/>
                </a:ext>
              </a:extLst>
            </p:cNvPr>
            <p:cNvSpPr/>
            <p:nvPr/>
          </p:nvSpPr>
          <p:spPr>
            <a:xfrm>
              <a:off x="1774825" y="3600431"/>
              <a:ext cx="1273193" cy="1273193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 descr="\documentclass[landscape]{oblivoir}&#10;\usepackage{a4wide}&#10;\usepackage{amsmath}&#10;\usepackage{amsfonts}&#10;\usepackage{amssymb}&#10;\usepackage{derivative}&#10;&#10;\pagestyle{empty}&#10;\singlespacing&#10;&#10;\begin{document}&#10;&#10;$F_{\Delta t}(t)$&#10;&#10; \end{document}&#10;" title="IguanaTex Bitmap Display">
              <a:extLst>
                <a:ext uri="{FF2B5EF4-FFF2-40B4-BE49-F238E27FC236}">
                  <a16:creationId xmlns:a16="http://schemas.microsoft.com/office/drawing/2014/main" id="{C357A676-6C70-96B2-01AB-32208D53EDB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300" y="3429000"/>
              <a:ext cx="672000" cy="254476"/>
            </a:xfrm>
            <a:prstGeom prst="rect">
              <a:avLst/>
            </a:prstGeom>
          </p:spPr>
        </p:pic>
        <p:pic>
          <p:nvPicPr>
            <p:cNvPr id="55" name="그림 54" descr="\documentclass[landscape]{oblivoir}&#10;\usepackage{a4wide}&#10;\usepackage{amsmath}&#10;\usepackage{amsfonts}&#10;\usepackage{amssymb}&#10;\usepackage{derivative}&#10;&#10;\pagestyle{empty}&#10;\singlespacing&#10;&#10;\begin{document}&#10;&#10;&#10;$\Delta t$&#10;&#10; \end{document}&#10;" title="IguanaTex Bitmap Display">
              <a:extLst>
                <a:ext uri="{FF2B5EF4-FFF2-40B4-BE49-F238E27FC236}">
                  <a16:creationId xmlns:a16="http://schemas.microsoft.com/office/drawing/2014/main" id="{E72CEF97-CEBF-8E50-B57A-DCA61348754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303" y="4951974"/>
              <a:ext cx="283429" cy="184381"/>
            </a:xfrm>
            <a:prstGeom prst="rect">
              <a:avLst/>
            </a:prstGeom>
          </p:spPr>
        </p:pic>
        <p:pic>
          <p:nvPicPr>
            <p:cNvPr id="59" name="그림 58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  <a:extLst>
                <a:ext uri="{FF2B5EF4-FFF2-40B4-BE49-F238E27FC236}">
                  <a16:creationId xmlns:a16="http://schemas.microsoft.com/office/drawing/2014/main" id="{7FA9E349-BA7A-6F5B-FBD9-27004FC7EEC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2550" y="5041900"/>
              <a:ext cx="79238" cy="163048"/>
            </a:xfrm>
            <a:prstGeom prst="rect">
              <a:avLst/>
            </a:prstGeom>
          </p:spPr>
        </p:pic>
        <p:pic>
          <p:nvPicPr>
            <p:cNvPr id="61" name="그림 60" descr="\documentclass[landscape]{oblivoir}&#10;\usepackage{a4wide}&#10;\usepackage{amsmath}&#10;\usepackage{amsfonts}&#10;\usepackage{amssymb}&#10;\usepackage{derivative}&#10;&#10;\pagestyle{empty}&#10;\singlespacing&#10;&#10;\begin{document}&#10;&#10;&#10;$\int_{0}^{\Delta t} F_{\Delta t}(t) dt = 1$&#10;&#10; \end{document}&#10;" title="IguanaTex Bitmap Display">
              <a:extLst>
                <a:ext uri="{FF2B5EF4-FFF2-40B4-BE49-F238E27FC236}">
                  <a16:creationId xmlns:a16="http://schemas.microsoft.com/office/drawing/2014/main" id="{FD0C570E-3BB0-1920-85B3-4CCB19D6A44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303" y="2559050"/>
              <a:ext cx="1825524" cy="359619"/>
            </a:xfrm>
            <a:prstGeom prst="rect">
              <a:avLst/>
            </a:prstGeom>
          </p:spPr>
        </p:pic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BFBB47A9-D19C-E7F0-A4DE-B6F7B34E9F43}"/>
                </a:ext>
              </a:extLst>
            </p:cNvPr>
            <p:cNvSpPr/>
            <p:nvPr/>
          </p:nvSpPr>
          <p:spPr>
            <a:xfrm>
              <a:off x="2090495" y="2726321"/>
              <a:ext cx="716205" cy="1369429"/>
            </a:xfrm>
            <a:custGeom>
              <a:avLst/>
              <a:gdLst>
                <a:gd name="connsiteX0" fmla="*/ 144705 w 716205"/>
                <a:gd name="connsiteY0" fmla="*/ 1369429 h 1369429"/>
                <a:gd name="connsiteX1" fmla="*/ 5005 w 716205"/>
                <a:gd name="connsiteY1" fmla="*/ 435979 h 1369429"/>
                <a:gd name="connsiteX2" fmla="*/ 303455 w 716205"/>
                <a:gd name="connsiteY2" fmla="*/ 42279 h 1369429"/>
                <a:gd name="connsiteX3" fmla="*/ 716205 w 716205"/>
                <a:gd name="connsiteY3" fmla="*/ 29579 h 136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205" h="1369429">
                  <a:moveTo>
                    <a:pt x="144705" y="1369429"/>
                  </a:moveTo>
                  <a:cubicBezTo>
                    <a:pt x="61626" y="1013300"/>
                    <a:pt x="-21453" y="657171"/>
                    <a:pt x="5005" y="435979"/>
                  </a:cubicBezTo>
                  <a:cubicBezTo>
                    <a:pt x="31463" y="214787"/>
                    <a:pt x="184922" y="110012"/>
                    <a:pt x="303455" y="42279"/>
                  </a:cubicBezTo>
                  <a:cubicBezTo>
                    <a:pt x="421988" y="-25454"/>
                    <a:pt x="569096" y="2062"/>
                    <a:pt x="716205" y="2957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CC32711C-8A53-7987-41A8-261ED3037214}"/>
                </a:ext>
              </a:extLst>
            </p:cNvPr>
            <p:cNvSpPr/>
            <p:nvPr/>
          </p:nvSpPr>
          <p:spPr>
            <a:xfrm>
              <a:off x="7587523" y="1454150"/>
              <a:ext cx="3533775" cy="3419475"/>
            </a:xfrm>
            <a:custGeom>
              <a:avLst/>
              <a:gdLst>
                <a:gd name="connsiteX0" fmla="*/ 0 w 3533775"/>
                <a:gd name="connsiteY0" fmla="*/ 0 h 3419475"/>
                <a:gd name="connsiteX1" fmla="*/ 0 w 3533775"/>
                <a:gd name="connsiteY1" fmla="*/ 3419475 h 3419475"/>
                <a:gd name="connsiteX2" fmla="*/ 3533775 w 3533775"/>
                <a:gd name="connsiteY2" fmla="*/ 3419475 h 341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3775" h="3419475">
                  <a:moveTo>
                    <a:pt x="0" y="0"/>
                  </a:moveTo>
                  <a:lnTo>
                    <a:pt x="0" y="3419475"/>
                  </a:lnTo>
                  <a:lnTo>
                    <a:pt x="3533775" y="3419475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D6A47A6-529A-A3DA-C53A-D9773799DC6B}"/>
                </a:ext>
              </a:extLst>
            </p:cNvPr>
            <p:cNvSpPr/>
            <p:nvPr/>
          </p:nvSpPr>
          <p:spPr>
            <a:xfrm>
              <a:off x="7587523" y="1717041"/>
              <a:ext cx="216067" cy="3156584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 descr="\documentclass[landscape]{oblivoir}&#10;\usepackage{a4wide}&#10;\usepackage{amsmath}&#10;\usepackage{amsfonts}&#10;\usepackage{amssymb}&#10;\usepackage{derivative}&#10;&#10;\pagestyle{empty}&#10;\singlespacing&#10;&#10;\begin{document}&#10;&#10;$F_{\Delta t}(t)$&#10;&#10; \end{document}&#10;" title="IguanaTex Bitmap Display">
              <a:extLst>
                <a:ext uri="{FF2B5EF4-FFF2-40B4-BE49-F238E27FC236}">
                  <a16:creationId xmlns:a16="http://schemas.microsoft.com/office/drawing/2014/main" id="{400638DC-8BFB-23EA-AAA3-B7634AE81E6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5038" y="1589803"/>
              <a:ext cx="672000" cy="254476"/>
            </a:xfrm>
            <a:prstGeom prst="rect">
              <a:avLst/>
            </a:prstGeom>
          </p:spPr>
        </p:pic>
        <p:pic>
          <p:nvPicPr>
            <p:cNvPr id="68" name="그림 67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  <a:extLst>
                <a:ext uri="{FF2B5EF4-FFF2-40B4-BE49-F238E27FC236}">
                  <a16:creationId xmlns:a16="http://schemas.microsoft.com/office/drawing/2014/main" id="{8C52651F-25DA-E5D2-7D63-60D238C9567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248" y="5041900"/>
              <a:ext cx="79238" cy="163048"/>
            </a:xfrm>
            <a:prstGeom prst="rect">
              <a:avLst/>
            </a:prstGeom>
          </p:spPr>
        </p:pic>
        <p:pic>
          <p:nvPicPr>
            <p:cNvPr id="69" name="그림 68" descr="\documentclass[landscape]{oblivoir}&#10;\usepackage{a4wide}&#10;\usepackage{amsmath}&#10;\usepackage{amsfonts}&#10;\usepackage{amssymb}&#10;\usepackage{derivative}&#10;&#10;\pagestyle{empty}&#10;\singlespacing&#10;&#10;\begin{document}&#10;&#10;&#10;$\int_{0}^{\Delta t} F_{\Delta t}(t) dt = 1$&#10;&#10; \end{document}&#10;" title="IguanaTex Bitmap Display">
              <a:extLst>
                <a:ext uri="{FF2B5EF4-FFF2-40B4-BE49-F238E27FC236}">
                  <a16:creationId xmlns:a16="http://schemas.microsoft.com/office/drawing/2014/main" id="{D1D1FCA7-E9CD-0B1B-D671-AFC5A94B774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13" y="2081530"/>
              <a:ext cx="1825524" cy="359619"/>
            </a:xfrm>
            <a:prstGeom prst="rect">
              <a:avLst/>
            </a:prstGeom>
          </p:spPr>
        </p:pic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4BA4411-7BBB-C4DA-BEB4-E40A10AEB0A4}"/>
                </a:ext>
              </a:extLst>
            </p:cNvPr>
            <p:cNvSpPr/>
            <p:nvPr/>
          </p:nvSpPr>
          <p:spPr>
            <a:xfrm rot="1187658">
              <a:off x="7784126" y="1978759"/>
              <a:ext cx="716205" cy="1369429"/>
            </a:xfrm>
            <a:custGeom>
              <a:avLst/>
              <a:gdLst>
                <a:gd name="connsiteX0" fmla="*/ 144705 w 716205"/>
                <a:gd name="connsiteY0" fmla="*/ 1369429 h 1369429"/>
                <a:gd name="connsiteX1" fmla="*/ 5005 w 716205"/>
                <a:gd name="connsiteY1" fmla="*/ 435979 h 1369429"/>
                <a:gd name="connsiteX2" fmla="*/ 303455 w 716205"/>
                <a:gd name="connsiteY2" fmla="*/ 42279 h 1369429"/>
                <a:gd name="connsiteX3" fmla="*/ 716205 w 716205"/>
                <a:gd name="connsiteY3" fmla="*/ 29579 h 136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205" h="1369429">
                  <a:moveTo>
                    <a:pt x="144705" y="1369429"/>
                  </a:moveTo>
                  <a:cubicBezTo>
                    <a:pt x="61626" y="1013300"/>
                    <a:pt x="-21453" y="657171"/>
                    <a:pt x="5005" y="435979"/>
                  </a:cubicBezTo>
                  <a:cubicBezTo>
                    <a:pt x="31463" y="214787"/>
                    <a:pt x="184922" y="110012"/>
                    <a:pt x="303455" y="42279"/>
                  </a:cubicBezTo>
                  <a:cubicBezTo>
                    <a:pt x="421988" y="-25454"/>
                    <a:pt x="569096" y="2062"/>
                    <a:pt x="716205" y="2957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화살표: 오른쪽 73">
              <a:extLst>
                <a:ext uri="{FF2B5EF4-FFF2-40B4-BE49-F238E27FC236}">
                  <a16:creationId xmlns:a16="http://schemas.microsoft.com/office/drawing/2014/main" id="{FD755DED-9E61-DD55-CA9E-25A84FA5280B}"/>
                </a:ext>
              </a:extLst>
            </p:cNvPr>
            <p:cNvSpPr/>
            <p:nvPr/>
          </p:nvSpPr>
          <p:spPr>
            <a:xfrm>
              <a:off x="5765722" y="3000110"/>
              <a:ext cx="1057633" cy="979701"/>
            </a:xfrm>
            <a:prstGeom prst="rightArrow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 descr="\documentclass[landscape]{oblivoir}&#10;\usepackage{a4wide}&#10;\usepackage{amsmath}&#10;\usepackage{amsfonts}&#10;\usepackage{amssymb}&#10;\usepackage{derivative}&#10;&#10;\pagestyle{empty}&#10;\singlespacing&#10;&#10;\begin{document}&#10;&#10;&#10;$\Delta t \rightarrow 0$&#10;&#10; \end{document}&#10;" title="IguanaTex Bitmap Display">
              <a:extLst>
                <a:ext uri="{FF2B5EF4-FFF2-40B4-BE49-F238E27FC236}">
                  <a16:creationId xmlns:a16="http://schemas.microsoft.com/office/drawing/2014/main" id="{B658647C-D610-9AB4-AF9C-A95AB7FBDB22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184" y="3379641"/>
              <a:ext cx="801525" cy="187429"/>
            </a:xfrm>
            <a:prstGeom prst="rect">
              <a:avLst/>
            </a:prstGeom>
          </p:spPr>
        </p:pic>
        <p:pic>
          <p:nvPicPr>
            <p:cNvPr id="76" name="그림 75" descr="\documentclass[landscape]{oblivoir}&#10;\usepackage{a4wide}&#10;\usepackage{amsmath}&#10;\usepackage{amsfonts}&#10;\usepackage{amssymb}&#10;\usepackage{derivative}&#10;&#10;\pagestyle{empty}&#10;\singlespacing&#10;&#10;\begin{document}&#10;&#10;&#10;$\Delta t$&#10;&#10; \end{document}&#10;" title="IguanaTex Bitmap Display">
              <a:extLst>
                <a:ext uri="{FF2B5EF4-FFF2-40B4-BE49-F238E27FC236}">
                  <a16:creationId xmlns:a16="http://schemas.microsoft.com/office/drawing/2014/main" id="{F81BF533-6DA3-0A0D-2A9F-83C8489723E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177" y="4932404"/>
              <a:ext cx="283429" cy="184381"/>
            </a:xfrm>
            <a:prstGeom prst="rect">
              <a:avLst/>
            </a:prstGeom>
          </p:spPr>
        </p:pic>
        <p:pic>
          <p:nvPicPr>
            <p:cNvPr id="81" name="그림 80" descr="\documentclass[landscape]{oblivoir}&#10;\usepackage{a4wide}&#10;\usepackage{amsmath}&#10;\usepackage{amsfonts}&#10;\usepackage{amssymb}&#10;\usepackage{derivative}&#10;&#10;\pagestyle{empty}&#10;\singlespacing&#10;&#10;\begin{document}&#10;&#10;&#10;$0$&#10;&#10; \end{document}&#10;" title="IguanaTex Bitmap Display">
              <a:extLst>
                <a:ext uri="{FF2B5EF4-FFF2-40B4-BE49-F238E27FC236}">
                  <a16:creationId xmlns:a16="http://schemas.microsoft.com/office/drawing/2014/main" id="{7C82F055-B1C0-5EE9-62F8-1AB55794589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071" y="4951974"/>
              <a:ext cx="108191" cy="173714"/>
            </a:xfrm>
            <a:prstGeom prst="rect">
              <a:avLst/>
            </a:prstGeom>
          </p:spPr>
        </p:pic>
        <p:pic>
          <p:nvPicPr>
            <p:cNvPr id="82" name="그림 81" descr="\documentclass[landscape]{oblivoir}&#10;\usepackage{a4wide}&#10;\usepackage{amsmath}&#10;\usepackage{amsfonts}&#10;\usepackage{amssymb}&#10;\usepackage{derivative}&#10;&#10;\pagestyle{empty}&#10;\singlespacing&#10;&#10;\begin{document}&#10;&#10;&#10;$0$&#10;&#10; \end{document}&#10;" title="IguanaTex Bitmap Display">
              <a:extLst>
                <a:ext uri="{FF2B5EF4-FFF2-40B4-BE49-F238E27FC236}">
                  <a16:creationId xmlns:a16="http://schemas.microsoft.com/office/drawing/2014/main" id="{C5128D90-428E-17AD-DA4E-6FA455863AC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314" y="4931654"/>
              <a:ext cx="108191" cy="17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75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8095E67-CEF3-B8AA-7375-1531D7E3C036}"/>
              </a:ext>
            </a:extLst>
          </p:cNvPr>
          <p:cNvGrpSpPr/>
          <p:nvPr/>
        </p:nvGrpSpPr>
        <p:grpSpPr>
          <a:xfrm>
            <a:off x="976149" y="1446796"/>
            <a:ext cx="6680413" cy="4338587"/>
            <a:chOff x="976149" y="1446796"/>
            <a:chExt cx="6680413" cy="4338587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7419159-F9BB-DC6B-CB0B-1E77D5539125}"/>
                </a:ext>
              </a:extLst>
            </p:cNvPr>
            <p:cNvSpPr/>
            <p:nvPr/>
          </p:nvSpPr>
          <p:spPr>
            <a:xfrm>
              <a:off x="2757071" y="2421374"/>
              <a:ext cx="2442458" cy="167608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\documentclass[landscape]{oblivoir}&#10;\usepackage{a4wide}&#10;\usepackage{amsmath}&#10;\usepackage{amsfonts}&#10;\usepackage{amssymb}&#10;\usepackage{derivative}&#10;&#10;\pagestyle{empty}&#10;\singlespacing&#10;&#10;\begin{document}&#10;&#10;$y(t)$&#10;&#10; \end{document}&#10;" title="IguanaTex Bitmap Display">
              <a:extLst>
                <a:ext uri="{FF2B5EF4-FFF2-40B4-BE49-F238E27FC236}">
                  <a16:creationId xmlns:a16="http://schemas.microsoft.com/office/drawing/2014/main" id="{990380FF-9234-68A7-4FF3-6FEFB358A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459" y="1876366"/>
              <a:ext cx="390095" cy="254476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8D153FD-03A4-62F1-609B-14A4205DE2E2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>
              <a:off x="1505052" y="3218814"/>
              <a:ext cx="22067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FB842BC-8442-EB7F-3CA2-5A86A1EC485F}"/>
                </a:ext>
              </a:extLst>
            </p:cNvPr>
            <p:cNvCxnSpPr>
              <a:cxnSpLocks/>
              <a:endCxn id="6" idx="5"/>
            </p:cNvCxnSpPr>
            <p:nvPr/>
          </p:nvCxnSpPr>
          <p:spPr>
            <a:xfrm flipV="1">
              <a:off x="3991180" y="3498215"/>
              <a:ext cx="0" cy="1912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 descr="\documentclass[landscape]{oblivoir}&#10;\usepackage{a4wide}&#10;\usepackage{amsmath}&#10;\usepackage{amsfonts}&#10;\usepackage{amssymb}&#10;\usepackage{derivative}&#10;&#10;\pagestyle{empty}&#10;\singlespacing&#10;&#10;\begin{document}&#10;&#10;$p(t)$&#10;&#10; \end{document}&#10;" title="IguanaTex Bitmap Display">
              <a:extLst>
                <a:ext uri="{FF2B5EF4-FFF2-40B4-BE49-F238E27FC236}">
                  <a16:creationId xmlns:a16="http://schemas.microsoft.com/office/drawing/2014/main" id="{95C49F88-810E-B2B7-9FE8-011093D70EC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488" y="4490564"/>
              <a:ext cx="400762" cy="254476"/>
            </a:xfrm>
            <a:prstGeom prst="rect">
              <a:avLst/>
            </a:pr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6FD6173-65BB-E31A-3CC5-266733A199A9}"/>
                </a:ext>
              </a:extLst>
            </p:cNvPr>
            <p:cNvSpPr/>
            <p:nvPr/>
          </p:nvSpPr>
          <p:spPr>
            <a:xfrm>
              <a:off x="4574826" y="4399920"/>
              <a:ext cx="1777035" cy="1204032"/>
            </a:xfrm>
            <a:custGeom>
              <a:avLst/>
              <a:gdLst>
                <a:gd name="connsiteX0" fmla="*/ 0 w 2489200"/>
                <a:gd name="connsiteY0" fmla="*/ 0 h 1686560"/>
                <a:gd name="connsiteX1" fmla="*/ 0 w 2489200"/>
                <a:gd name="connsiteY1" fmla="*/ 1686560 h 1686560"/>
                <a:gd name="connsiteX2" fmla="*/ 2489200 w 2489200"/>
                <a:gd name="connsiteY2" fmla="*/ 1686560 h 168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9200" h="1686560">
                  <a:moveTo>
                    <a:pt x="0" y="0"/>
                  </a:moveTo>
                  <a:lnTo>
                    <a:pt x="0" y="1686560"/>
                  </a:lnTo>
                  <a:lnTo>
                    <a:pt x="2489200" y="168656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E8AB222-225D-197D-F5B1-DD344258BC11}"/>
                </a:ext>
              </a:extLst>
            </p:cNvPr>
            <p:cNvCxnSpPr/>
            <p:nvPr/>
          </p:nvCxnSpPr>
          <p:spPr>
            <a:xfrm flipV="1">
              <a:off x="4571076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3AD3B84-2447-6DD0-61F8-EA17D200A821}"/>
                </a:ext>
              </a:extLst>
            </p:cNvPr>
            <p:cNvCxnSpPr/>
            <p:nvPr/>
          </p:nvCxnSpPr>
          <p:spPr>
            <a:xfrm flipV="1">
              <a:off x="4789637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B660E71-E90A-B6F3-A2D7-F6A1A170F57E}"/>
                </a:ext>
              </a:extLst>
            </p:cNvPr>
            <p:cNvCxnSpPr/>
            <p:nvPr/>
          </p:nvCxnSpPr>
          <p:spPr>
            <a:xfrm flipV="1">
              <a:off x="5008198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1272FE4-2970-5567-7528-783172225F92}"/>
                </a:ext>
              </a:extLst>
            </p:cNvPr>
            <p:cNvCxnSpPr/>
            <p:nvPr/>
          </p:nvCxnSpPr>
          <p:spPr>
            <a:xfrm flipV="1">
              <a:off x="5226759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F3183CF-0614-6751-C230-5B3A256C58EE}"/>
                </a:ext>
              </a:extLst>
            </p:cNvPr>
            <p:cNvCxnSpPr/>
            <p:nvPr/>
          </p:nvCxnSpPr>
          <p:spPr>
            <a:xfrm flipV="1">
              <a:off x="5445320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0FB2826-74D2-8BB1-6D45-0B061C562ADA}"/>
                </a:ext>
              </a:extLst>
            </p:cNvPr>
            <p:cNvCxnSpPr/>
            <p:nvPr/>
          </p:nvCxnSpPr>
          <p:spPr>
            <a:xfrm flipV="1">
              <a:off x="5663881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BEEBC6C-F968-9E7D-C424-F3D0F5E55C3E}"/>
                </a:ext>
              </a:extLst>
            </p:cNvPr>
            <p:cNvCxnSpPr/>
            <p:nvPr/>
          </p:nvCxnSpPr>
          <p:spPr>
            <a:xfrm flipV="1">
              <a:off x="5882443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80989D0-EB3E-2399-6E6A-2BB3BA728A78}"/>
                </a:ext>
              </a:extLst>
            </p:cNvPr>
            <p:cNvCxnSpPr>
              <a:cxnSpLocks/>
              <a:stCxn id="6" idx="7"/>
            </p:cNvCxnSpPr>
            <p:nvPr/>
          </p:nvCxnSpPr>
          <p:spPr>
            <a:xfrm>
              <a:off x="4270581" y="3218814"/>
              <a:ext cx="28332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그림 37" descr="\documentclass[landscape]{oblivoir}&#10;\usepackage{a4wide}&#10;\usepackage{amsmath}&#10;\usepackage{amsfonts}&#10;\usepackage{amssymb}&#10;\usepackage{derivative}&#10;&#10;\pagestyle{empty}&#10;\singlespacing&#10;&#10;\begin{document}&#10;&#10;$y_s(t)$&#10;&#10; \end{document}&#10;" title="IguanaTex Bitmap Display">
              <a:extLst>
                <a:ext uri="{FF2B5EF4-FFF2-40B4-BE49-F238E27FC236}">
                  <a16:creationId xmlns:a16="http://schemas.microsoft.com/office/drawing/2014/main" id="{68455B39-472C-99CA-65B5-8CE773AF74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169" y="1742311"/>
              <a:ext cx="489143" cy="254476"/>
            </a:xfrm>
            <a:prstGeom prst="rect">
              <a:avLst/>
            </a:prstGeom>
          </p:spPr>
        </p:pic>
        <p:pic>
          <p:nvPicPr>
            <p:cNvPr id="76" name="그림 75" descr="\documentclass[landscape]{oblivoir}&#10;\usepackage{a4wide}&#10;\usepackage{amsmath}&#10;\usepackage{amsfonts}&#10;\usepackage{amssymb}&#10;\usepackage{derivative}&#10;&#10;\pagestyle{empty}&#10;\singlespacing&#10;&#10;\begin{document}&#10;&#10;ADC&#10; \end{document}&#10;" title="IguanaTex Bitmap Display">
              <a:extLst>
                <a:ext uri="{FF2B5EF4-FFF2-40B4-BE49-F238E27FC236}">
                  <a16:creationId xmlns:a16="http://schemas.microsoft.com/office/drawing/2014/main" id="{4572AAFC-5453-04DA-D683-698C69673AE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777" y="2460679"/>
              <a:ext cx="544000" cy="187429"/>
            </a:xfrm>
            <a:prstGeom prst="rect">
              <a:avLst/>
            </a:prstGeom>
          </p:spPr>
        </p:pic>
        <p:pic>
          <p:nvPicPr>
            <p:cNvPr id="80" name="그림 79" descr="\documentclass[landscape]{oblivoir}&#10;\usepackage{a4wide}&#10;\usepackage{amsmath}&#10;\usepackage{amsfonts}&#10;\usepackage{amssymb}&#10;\usepackage{derivative}&#10;&#10;\pagestyle{empty}&#10;\singlespacing&#10;&#10;\begin{document}&#10;&#10;$y(k)$&#10;&#10; \end{document}&#10;" title="IguanaTex Bitmap Display">
              <a:extLst>
                <a:ext uri="{FF2B5EF4-FFF2-40B4-BE49-F238E27FC236}">
                  <a16:creationId xmlns:a16="http://schemas.microsoft.com/office/drawing/2014/main" id="{1B40C9D2-EF0F-DD45-6D01-BB1F58F948C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229" y="1757417"/>
              <a:ext cx="437333" cy="25447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ED1FAF0-7A58-7371-EF7D-709149A007C5}"/>
                </a:ext>
              </a:extLst>
            </p:cNvPr>
            <p:cNvCxnSpPr/>
            <p:nvPr/>
          </p:nvCxnSpPr>
          <p:spPr>
            <a:xfrm>
              <a:off x="6750841" y="1869549"/>
              <a:ext cx="352996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그림 86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<a:extLst>
                <a:ext uri="{FF2B5EF4-FFF2-40B4-BE49-F238E27FC236}">
                  <a16:creationId xmlns:a16="http://schemas.microsoft.com/office/drawing/2014/main" id="{D66CCAE6-30B0-0166-CA77-BFAFD5087F9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3978" y="5677812"/>
              <a:ext cx="105717" cy="103863"/>
            </a:xfrm>
            <a:prstGeom prst="rect">
              <a:avLst/>
            </a:prstGeom>
          </p:spPr>
        </p:pic>
        <p:pic>
          <p:nvPicPr>
            <p:cNvPr id="97" name="그림 96" descr="\documentclass[landscape]{oblivoir}&#10;\usepackage{a4wide}&#10;\usepackage{amsmath}&#10;\usepackage{amsfonts}&#10;\usepackage{amssymb}&#10;\usepackage{derivative}&#10;&#10;\pagestyle{empty}&#10;\singlespacing&#10;&#10;\begin{document}&#10;&#10;$2T$&#10;&#10; \end{document}&#10;" title="IguanaTex Bitmap Display">
              <a:extLst>
                <a:ext uri="{FF2B5EF4-FFF2-40B4-BE49-F238E27FC236}">
                  <a16:creationId xmlns:a16="http://schemas.microsoft.com/office/drawing/2014/main" id="{D2888FB3-02CD-66DD-B8F8-887ABEF14ED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173" y="5677811"/>
              <a:ext cx="178050" cy="103863"/>
            </a:xfrm>
            <a:prstGeom prst="rect">
              <a:avLst/>
            </a:prstGeom>
          </p:spPr>
        </p:pic>
        <p:pic>
          <p:nvPicPr>
            <p:cNvPr id="102" name="그림 101" descr="\documentclass[landscape]{oblivoir}&#10;\usepackage{a4wide}&#10;\usepackage{amsmath}&#10;\usepackage{amsfonts}&#10;\usepackage{amssymb}&#10;\usepackage{derivative}&#10;&#10;\pagestyle{empty}&#10;\singlespacing&#10;&#10;\begin{document}&#10;&#10;$3T$&#10;&#10; \end{document}&#10;" title="IguanaTex Bitmap Display">
              <a:extLst>
                <a:ext uri="{FF2B5EF4-FFF2-40B4-BE49-F238E27FC236}">
                  <a16:creationId xmlns:a16="http://schemas.microsoft.com/office/drawing/2014/main" id="{0B71CF6E-BC1B-5AB2-5AA0-44CEBC87832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734" y="5677811"/>
              <a:ext cx="179905" cy="10757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A216E90-9483-A212-09B7-FA0FC9EA15CD}"/>
                </a:ext>
              </a:extLst>
            </p:cNvPr>
            <p:cNvGrpSpPr/>
            <p:nvPr/>
          </p:nvGrpSpPr>
          <p:grpSpPr>
            <a:xfrm rot="2700000">
              <a:off x="3711780" y="2939414"/>
              <a:ext cx="558800" cy="558800"/>
              <a:chOff x="5500575" y="1605518"/>
              <a:chExt cx="558800" cy="5588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ADA8CE72-2577-2226-B041-2F13120C86FC}"/>
                  </a:ext>
                </a:extLst>
              </p:cNvPr>
              <p:cNvSpPr/>
              <p:nvPr/>
            </p:nvSpPr>
            <p:spPr>
              <a:xfrm>
                <a:off x="5500575" y="1605518"/>
                <a:ext cx="558800" cy="5588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2A178C3-BE03-DD43-5DB8-24DF5478AE5E}"/>
                  </a:ext>
                </a:extLst>
              </p:cNvPr>
              <p:cNvCxnSpPr>
                <a:stCxn id="6" idx="0"/>
                <a:endCxn id="6" idx="4"/>
              </p:cNvCxnSpPr>
              <p:nvPr/>
            </p:nvCxnSpPr>
            <p:spPr>
              <a:xfrm>
                <a:off x="5779975" y="1605518"/>
                <a:ext cx="0" cy="558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56987C9-2F73-C3E6-AC58-E948280474B2}"/>
                  </a:ext>
                </a:extLst>
              </p:cNvPr>
              <p:cNvCxnSpPr>
                <a:stCxn id="6" idx="6"/>
                <a:endCxn id="6" idx="2"/>
              </p:cNvCxnSpPr>
              <p:nvPr/>
            </p:nvCxnSpPr>
            <p:spPr>
              <a:xfrm flipH="1">
                <a:off x="5500575" y="1884918"/>
                <a:ext cx="55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8D7CCEF-4216-8E15-8065-68163911D186}"/>
                </a:ext>
              </a:extLst>
            </p:cNvPr>
            <p:cNvGrpSpPr/>
            <p:nvPr/>
          </p:nvGrpSpPr>
          <p:grpSpPr>
            <a:xfrm>
              <a:off x="1486990" y="1897891"/>
              <a:ext cx="1777035" cy="1204032"/>
              <a:chOff x="831155" y="1274526"/>
              <a:chExt cx="1777035" cy="1204032"/>
            </a:xfrm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E0F0824A-8C4B-5A3B-0BA1-5085D5E98B00}"/>
                  </a:ext>
                </a:extLst>
              </p:cNvPr>
              <p:cNvSpPr/>
              <p:nvPr/>
            </p:nvSpPr>
            <p:spPr>
              <a:xfrm>
                <a:off x="831155" y="1274526"/>
                <a:ext cx="1777035" cy="1204032"/>
              </a:xfrm>
              <a:custGeom>
                <a:avLst/>
                <a:gdLst>
                  <a:gd name="connsiteX0" fmla="*/ 0 w 2489200"/>
                  <a:gd name="connsiteY0" fmla="*/ 0 h 1686560"/>
                  <a:gd name="connsiteX1" fmla="*/ 0 w 2489200"/>
                  <a:gd name="connsiteY1" fmla="*/ 1686560 h 1686560"/>
                  <a:gd name="connsiteX2" fmla="*/ 2489200 w 2489200"/>
                  <a:gd name="connsiteY2" fmla="*/ 1686560 h 168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89200" h="1686560">
                    <a:moveTo>
                      <a:pt x="0" y="0"/>
                    </a:moveTo>
                    <a:lnTo>
                      <a:pt x="0" y="1686560"/>
                    </a:lnTo>
                    <a:lnTo>
                      <a:pt x="2489200" y="168656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5381BAE-6A46-93D3-BDCB-BC01C4A44683}"/>
                  </a:ext>
                </a:extLst>
              </p:cNvPr>
              <p:cNvSpPr/>
              <p:nvPr/>
            </p:nvSpPr>
            <p:spPr>
              <a:xfrm>
                <a:off x="843280" y="1523426"/>
                <a:ext cx="1452880" cy="407316"/>
              </a:xfrm>
              <a:custGeom>
                <a:avLst/>
                <a:gdLst>
                  <a:gd name="connsiteX0" fmla="*/ 0 w 1452880"/>
                  <a:gd name="connsiteY0" fmla="*/ 335854 h 407316"/>
                  <a:gd name="connsiteX1" fmla="*/ 477520 w 1452880"/>
                  <a:gd name="connsiteY1" fmla="*/ 574 h 407316"/>
                  <a:gd name="connsiteX2" fmla="*/ 904240 w 1452880"/>
                  <a:gd name="connsiteY2" fmla="*/ 406974 h 407316"/>
                  <a:gd name="connsiteX3" fmla="*/ 1452880 w 1452880"/>
                  <a:gd name="connsiteY3" fmla="*/ 71694 h 40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2880" h="407316">
                    <a:moveTo>
                      <a:pt x="0" y="335854"/>
                    </a:moveTo>
                    <a:cubicBezTo>
                      <a:pt x="163406" y="162287"/>
                      <a:pt x="326813" y="-11279"/>
                      <a:pt x="477520" y="574"/>
                    </a:cubicBezTo>
                    <a:cubicBezTo>
                      <a:pt x="628227" y="12427"/>
                      <a:pt x="741680" y="395121"/>
                      <a:pt x="904240" y="406974"/>
                    </a:cubicBezTo>
                    <a:cubicBezTo>
                      <a:pt x="1066800" y="418827"/>
                      <a:pt x="1259840" y="119107"/>
                      <a:pt x="1452880" y="71694"/>
                    </a:cubicBez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69BE1D8-79C9-0C1F-5B87-92EBF5290138}"/>
                </a:ext>
              </a:extLst>
            </p:cNvPr>
            <p:cNvGrpSpPr/>
            <p:nvPr/>
          </p:nvGrpSpPr>
          <p:grpSpPr>
            <a:xfrm>
              <a:off x="5439474" y="1884655"/>
              <a:ext cx="1781813" cy="1207107"/>
              <a:chOff x="7600950" y="1526620"/>
              <a:chExt cx="1781813" cy="120710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C68BEB8-B7E9-1E51-BA12-993AF4B56624}"/>
                  </a:ext>
                </a:extLst>
              </p:cNvPr>
              <p:cNvGrpSpPr/>
              <p:nvPr/>
            </p:nvGrpSpPr>
            <p:grpSpPr>
              <a:xfrm>
                <a:off x="7605728" y="1526620"/>
                <a:ext cx="1777035" cy="1204032"/>
                <a:chOff x="831155" y="1274526"/>
                <a:chExt cx="1777035" cy="1204032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0C92AA1E-6D80-3D10-245C-EF595268B24A}"/>
                    </a:ext>
                  </a:extLst>
                </p:cNvPr>
                <p:cNvSpPr/>
                <p:nvPr/>
              </p:nvSpPr>
              <p:spPr>
                <a:xfrm>
                  <a:off x="831155" y="1274526"/>
                  <a:ext cx="1777035" cy="1204032"/>
                </a:xfrm>
                <a:custGeom>
                  <a:avLst/>
                  <a:gdLst>
                    <a:gd name="connsiteX0" fmla="*/ 0 w 2489200"/>
                    <a:gd name="connsiteY0" fmla="*/ 0 h 1686560"/>
                    <a:gd name="connsiteX1" fmla="*/ 0 w 2489200"/>
                    <a:gd name="connsiteY1" fmla="*/ 1686560 h 1686560"/>
                    <a:gd name="connsiteX2" fmla="*/ 2489200 w 2489200"/>
                    <a:gd name="connsiteY2" fmla="*/ 1686560 h 168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200" h="1686560">
                      <a:moveTo>
                        <a:pt x="0" y="0"/>
                      </a:moveTo>
                      <a:lnTo>
                        <a:pt x="0" y="1686560"/>
                      </a:lnTo>
                      <a:lnTo>
                        <a:pt x="2489200" y="168656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2E5D404C-1BA2-0EBD-3801-C9D90E97FB2E}"/>
                    </a:ext>
                  </a:extLst>
                </p:cNvPr>
                <p:cNvSpPr/>
                <p:nvPr/>
              </p:nvSpPr>
              <p:spPr>
                <a:xfrm>
                  <a:off x="843280" y="1523426"/>
                  <a:ext cx="1452880" cy="407316"/>
                </a:xfrm>
                <a:custGeom>
                  <a:avLst/>
                  <a:gdLst>
                    <a:gd name="connsiteX0" fmla="*/ 0 w 1452880"/>
                    <a:gd name="connsiteY0" fmla="*/ 335854 h 407316"/>
                    <a:gd name="connsiteX1" fmla="*/ 477520 w 1452880"/>
                    <a:gd name="connsiteY1" fmla="*/ 574 h 407316"/>
                    <a:gd name="connsiteX2" fmla="*/ 904240 w 1452880"/>
                    <a:gd name="connsiteY2" fmla="*/ 406974 h 407316"/>
                    <a:gd name="connsiteX3" fmla="*/ 1452880 w 1452880"/>
                    <a:gd name="connsiteY3" fmla="*/ 71694 h 407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2880" h="407316">
                      <a:moveTo>
                        <a:pt x="0" y="335854"/>
                      </a:moveTo>
                      <a:cubicBezTo>
                        <a:pt x="163406" y="162287"/>
                        <a:pt x="326813" y="-11279"/>
                        <a:pt x="477520" y="574"/>
                      </a:cubicBezTo>
                      <a:cubicBezTo>
                        <a:pt x="628227" y="12427"/>
                        <a:pt x="741680" y="395121"/>
                        <a:pt x="904240" y="406974"/>
                      </a:cubicBezTo>
                      <a:cubicBezTo>
                        <a:pt x="1066800" y="418827"/>
                        <a:pt x="1259840" y="119107"/>
                        <a:pt x="1452880" y="71694"/>
                      </a:cubicBezTo>
                    </a:path>
                  </a:pathLst>
                </a:custGeom>
                <a:noFill/>
                <a:ln w="571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1B913D12-C859-F498-E72A-FFAB3C79AEF9}"/>
                  </a:ext>
                </a:extLst>
              </p:cNvPr>
              <p:cNvSpPr/>
              <p:nvPr/>
            </p:nvSpPr>
            <p:spPr>
              <a:xfrm>
                <a:off x="7604700" y="1529695"/>
                <a:ext cx="1777035" cy="1204032"/>
              </a:xfrm>
              <a:custGeom>
                <a:avLst/>
                <a:gdLst>
                  <a:gd name="connsiteX0" fmla="*/ 0 w 2489200"/>
                  <a:gd name="connsiteY0" fmla="*/ 0 h 1686560"/>
                  <a:gd name="connsiteX1" fmla="*/ 0 w 2489200"/>
                  <a:gd name="connsiteY1" fmla="*/ 1686560 h 1686560"/>
                  <a:gd name="connsiteX2" fmla="*/ 2489200 w 2489200"/>
                  <a:gd name="connsiteY2" fmla="*/ 1686560 h 168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89200" h="1686560">
                    <a:moveTo>
                      <a:pt x="0" y="0"/>
                    </a:moveTo>
                    <a:lnTo>
                      <a:pt x="0" y="1686560"/>
                    </a:lnTo>
                    <a:lnTo>
                      <a:pt x="2489200" y="168656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0A03FE45-0E01-E770-861B-107C627B11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0950" y="2102644"/>
                <a:ext cx="0" cy="631083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12413A4D-5074-D8C4-3CB3-D0FABCB5A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9511" y="1895475"/>
                <a:ext cx="0" cy="83825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05AC2D8-C871-4B59-0D2F-649AD690BB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8072" y="1775520"/>
                <a:ext cx="0" cy="958207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4CF72E08-CE8A-A2F9-8973-B952B44E71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6633" y="1930742"/>
                <a:ext cx="0" cy="802985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A76EA251-A44F-4F09-B903-3D8DE752C8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75194" y="2166938"/>
                <a:ext cx="0" cy="56678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84414764-C1BF-9920-6F7D-4442828F64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3755" y="2105025"/>
                <a:ext cx="0" cy="62870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58E745BF-28DE-A5EE-A0DA-D1F048C0F7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2317" y="1943100"/>
                <a:ext cx="0" cy="790627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9" name="그림 108" descr="\documentclass[landscape]{oblivoir}&#10;\usepackage{a4wide}&#10;\usepackage{amsmath}&#10;\usepackage{amsfonts}&#10;\usepackage{amssymb}&#10;\usepackage{derivative}&#10;&#10;\pagestyle{empty}&#10;\singlespacing&#10;&#10;\begin{document}&#10;&#10;&#10;Continuous-Time Signal&#10;&#10; \end{document}&#10;" title="IguanaTex Bitmap Display">
              <a:extLst>
                <a:ext uri="{FF2B5EF4-FFF2-40B4-BE49-F238E27FC236}">
                  <a16:creationId xmlns:a16="http://schemas.microsoft.com/office/drawing/2014/main" id="{2BA27ACC-CEA9-A7B1-671F-313474096D7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149" y="1516368"/>
              <a:ext cx="2651428" cy="230095"/>
            </a:xfrm>
            <a:prstGeom prst="rect">
              <a:avLst/>
            </a:prstGeom>
          </p:spPr>
        </p:pic>
        <p:pic>
          <p:nvPicPr>
            <p:cNvPr id="112" name="그림 111" descr="\documentclass[landscape]{oblivoir}&#10;\usepackage{a4wide}&#10;\usepackage{amsmath}&#10;\usepackage{amsfonts}&#10;\usepackage{amssymb}&#10;\usepackage{derivative}&#10;&#10;\pagestyle{empty}&#10;\singlespacing&#10;&#10;\begin{document}&#10;&#10;&#10;Impulse Train Signal&#10;&#10; \end{document}&#10;" title="IguanaTex Bitmap Display">
              <a:extLst>
                <a:ext uri="{FF2B5EF4-FFF2-40B4-BE49-F238E27FC236}">
                  <a16:creationId xmlns:a16="http://schemas.microsoft.com/office/drawing/2014/main" id="{D1E56DB6-93E9-22E8-E36D-5850E64173A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746" y="4154460"/>
              <a:ext cx="2294856" cy="230095"/>
            </a:xfrm>
            <a:prstGeom prst="rect">
              <a:avLst/>
            </a:prstGeom>
          </p:spPr>
        </p:pic>
        <p:pic>
          <p:nvPicPr>
            <p:cNvPr id="115" name="그림 114" descr="\documentclass[landscape]{oblivoir}&#10;\usepackage{a4wide}&#10;\usepackage{amsmath}&#10;\usepackage{amsfonts}&#10;\usepackage{amssymb}&#10;\usepackage{derivative}&#10;&#10;\pagestyle{empty}&#10;\singlespacing&#10;&#10;\begin{document}&#10;&#10;&#10;Sampled Signal&#10;&#10; \end{document}&#10;" title="IguanaTex Bitmap Display">
              <a:extLst>
                <a:ext uri="{FF2B5EF4-FFF2-40B4-BE49-F238E27FC236}">
                  <a16:creationId xmlns:a16="http://schemas.microsoft.com/office/drawing/2014/main" id="{D03BF45B-CD14-DEAA-2D1E-22A4D6EF5C6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69" y="1446796"/>
              <a:ext cx="1680761" cy="230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83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996A74A6-C819-6EA5-3E9B-ECB5B3AD7ED8}"/>
              </a:ext>
            </a:extLst>
          </p:cNvPr>
          <p:cNvGrpSpPr/>
          <p:nvPr/>
        </p:nvGrpSpPr>
        <p:grpSpPr>
          <a:xfrm>
            <a:off x="333728" y="133147"/>
            <a:ext cx="11738298" cy="6104142"/>
            <a:chOff x="333728" y="133147"/>
            <a:chExt cx="11738298" cy="6104142"/>
          </a:xfrm>
        </p:grpSpPr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ED2C29BA-F946-956C-DD34-489325C81607}"/>
                </a:ext>
              </a:extLst>
            </p:cNvPr>
            <p:cNvGrpSpPr/>
            <p:nvPr/>
          </p:nvGrpSpPr>
          <p:grpSpPr>
            <a:xfrm>
              <a:off x="333728" y="133147"/>
              <a:ext cx="11442980" cy="6104142"/>
              <a:chOff x="333728" y="133147"/>
              <a:chExt cx="11442980" cy="6104142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03441F8C-F9C8-BB99-764C-BE28EA7D88A7}"/>
                  </a:ext>
                </a:extLst>
              </p:cNvPr>
              <p:cNvGrpSpPr/>
              <p:nvPr/>
            </p:nvGrpSpPr>
            <p:grpSpPr>
              <a:xfrm>
                <a:off x="6960868" y="1199371"/>
                <a:ext cx="2103120" cy="1465116"/>
                <a:chOff x="7791450" y="841165"/>
                <a:chExt cx="2103120" cy="1465116"/>
              </a:xfrm>
            </p:grpSpPr>
            <p:sp>
              <p:nvSpPr>
                <p:cNvPr id="7" name="자유형: 도형 6">
                  <a:extLst>
                    <a:ext uri="{FF2B5EF4-FFF2-40B4-BE49-F238E27FC236}">
                      <a16:creationId xmlns:a16="http://schemas.microsoft.com/office/drawing/2014/main" id="{F45CD1B5-1714-11F7-4075-543895DB3E06}"/>
                    </a:ext>
                  </a:extLst>
                </p:cNvPr>
                <p:cNvSpPr/>
                <p:nvPr/>
              </p:nvSpPr>
              <p:spPr>
                <a:xfrm>
                  <a:off x="7791450" y="2038350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546DFD06-41A2-F1EF-71DB-EB7BEC57E227}"/>
                    </a:ext>
                  </a:extLst>
                </p:cNvPr>
                <p:cNvSpPr/>
                <p:nvPr/>
              </p:nvSpPr>
              <p:spPr>
                <a:xfrm rot="16200000">
                  <a:off x="8505477" y="1383633"/>
                  <a:ext cx="987106" cy="320419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2CE330B3-A553-FC41-68EB-2514C3D3B704}"/>
                    </a:ext>
                  </a:extLst>
                </p:cNvPr>
                <p:cNvSpPr/>
                <p:nvPr/>
              </p:nvSpPr>
              <p:spPr>
                <a:xfrm>
                  <a:off x="8616315" y="1338422"/>
                  <a:ext cx="442914" cy="707231"/>
                </a:xfrm>
                <a:custGeom>
                  <a:avLst/>
                  <a:gdLst>
                    <a:gd name="connsiteX0" fmla="*/ 0 w 828675"/>
                    <a:gd name="connsiteY0" fmla="*/ 409575 h 419100"/>
                    <a:gd name="connsiteX1" fmla="*/ 409575 w 828675"/>
                    <a:gd name="connsiteY1" fmla="*/ 0 h 419100"/>
                    <a:gd name="connsiteX2" fmla="*/ 828675 w 828675"/>
                    <a:gd name="connsiteY2" fmla="*/ 41910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8675" h="419100">
                      <a:moveTo>
                        <a:pt x="0" y="409575"/>
                      </a:moveTo>
                      <a:lnTo>
                        <a:pt x="409575" y="0"/>
                      </a:lnTo>
                      <a:lnTo>
                        <a:pt x="828675" y="419100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8" name="그림 17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  <a:extLst>
                    <a:ext uri="{FF2B5EF4-FFF2-40B4-BE49-F238E27FC236}">
                      <a16:creationId xmlns:a16="http://schemas.microsoft.com/office/drawing/2014/main" id="{A2E075D4-C839-D363-A505-F03FAE507D3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4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1338" y="2159001"/>
                  <a:ext cx="126088" cy="119731"/>
                </a:xfrm>
                <a:prstGeom prst="rect">
                  <a:avLst/>
                </a:prstGeom>
              </p:spPr>
            </p:pic>
            <p:pic>
              <p:nvPicPr>
                <p:cNvPr id="32" name="그림 31" descr="\documentclass[landscape]{oblivoir}&#10;\usepackage{a4wide}&#10;\usepackage{amsmath}&#10;\usepackage{amsfonts}&#10;\usepackage{amssymb}&#10;\usepackage{derivative}&#10;&#10;\pagestyle{empty}&#10;\singlespacing&#10;&#10;\begin{document}&#10;&#10;$F_{max}$&#10;&#10; \end{document}&#10;" title="IguanaTex Bitmap Display">
                  <a:extLst>
                    <a:ext uri="{FF2B5EF4-FFF2-40B4-BE49-F238E27FC236}">
                      <a16:creationId xmlns:a16="http://schemas.microsoft.com/office/drawing/2014/main" id="{44CE5920-A681-0DA8-89B5-DC15BC8E85B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5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87831" y="2159001"/>
                  <a:ext cx="380383" cy="147280"/>
                </a:xfrm>
                <a:prstGeom prst="rect">
                  <a:avLst/>
                </a:prstGeom>
              </p:spPr>
            </p:pic>
            <p:pic>
              <p:nvPicPr>
                <p:cNvPr id="35" name="그림 34" descr="\documentclass[landscape]{oblivoir}&#10;\usepackage{a4wide}&#10;\usepackage{amsmath}&#10;\usepackage{amsfonts}&#10;\usepackage{amssymb}&#10;\usepackage{derivative}&#10;&#10;\pagestyle{empty}&#10;\singlespacing&#10;&#10;\begin{document}&#10;&#10;$-F_{max}$&#10;&#10; \end{document}&#10;" title="IguanaTex Bitmap Display">
                  <a:extLst>
                    <a:ext uri="{FF2B5EF4-FFF2-40B4-BE49-F238E27FC236}">
                      <a16:creationId xmlns:a16="http://schemas.microsoft.com/office/drawing/2014/main" id="{C9968995-5CB3-E0D6-1CE9-9C4A5B08E77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6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46250" y="2159001"/>
                  <a:ext cx="509650" cy="147280"/>
                </a:xfrm>
                <a:prstGeom prst="rect">
                  <a:avLst/>
                </a:prstGeom>
              </p:spPr>
            </p:pic>
            <p:pic>
              <p:nvPicPr>
                <p:cNvPr id="38" name="그림 37" descr="\documentclass[landscape]{oblivoir}&#10;\usepackage{a4wide}&#10;\usepackage{amsmath}&#10;\usepackage{amsfonts}&#10;\usepackage{amssymb}&#10;\usepackage{derivative}&#10;&#10;\pagestyle{empty}&#10;\singlespacing&#10;&#10;\begin{document}&#10;&#10;$Y(F)$&#10;&#10; \end{document}&#10;" title="IguanaTex Bitmap Display">
                  <a:extLst>
                    <a:ext uri="{FF2B5EF4-FFF2-40B4-BE49-F238E27FC236}">
                      <a16:creationId xmlns:a16="http://schemas.microsoft.com/office/drawing/2014/main" id="{33106A83-C388-6273-5CFA-6A5482793F6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6131" y="841165"/>
                  <a:ext cx="393098" cy="176948"/>
                </a:xfrm>
                <a:prstGeom prst="rect">
                  <a:avLst/>
                </a:prstGeom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A8CC3C88-19D6-5560-2B3D-AEA14898F5B7}"/>
                  </a:ext>
                </a:extLst>
              </p:cNvPr>
              <p:cNvGrpSpPr/>
              <p:nvPr/>
            </p:nvGrpSpPr>
            <p:grpSpPr>
              <a:xfrm>
                <a:off x="6960868" y="2894821"/>
                <a:ext cx="2103120" cy="1533988"/>
                <a:chOff x="7791450" y="2536615"/>
                <a:chExt cx="2103120" cy="1533988"/>
              </a:xfrm>
            </p:grpSpPr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3257C0B9-D877-F9F6-D95F-D02D883C0959}"/>
                    </a:ext>
                  </a:extLst>
                </p:cNvPr>
                <p:cNvSpPr/>
                <p:nvPr/>
              </p:nvSpPr>
              <p:spPr>
                <a:xfrm>
                  <a:off x="7791450" y="3733800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2E87A996-9E6E-BD7A-53A6-F9A361E6580C}"/>
                    </a:ext>
                  </a:extLst>
                </p:cNvPr>
                <p:cNvSpPr/>
                <p:nvPr/>
              </p:nvSpPr>
              <p:spPr>
                <a:xfrm rot="16200000">
                  <a:off x="8505477" y="3079083"/>
                  <a:ext cx="987106" cy="320419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2" name="그림 41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  <a:extLst>
                    <a:ext uri="{FF2B5EF4-FFF2-40B4-BE49-F238E27FC236}">
                      <a16:creationId xmlns:a16="http://schemas.microsoft.com/office/drawing/2014/main" id="{B74ECF9D-63EB-E2B2-E1D3-E25F0F0F830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1338" y="3854451"/>
                  <a:ext cx="126088" cy="119731"/>
                </a:xfrm>
                <a:prstGeom prst="rect">
                  <a:avLst/>
                </a:prstGeom>
              </p:spPr>
            </p:pic>
            <p:pic>
              <p:nvPicPr>
                <p:cNvPr id="60" name="그림 59" descr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 title="IguanaTex Bitmap Display">
                  <a:extLst>
                    <a:ext uri="{FF2B5EF4-FFF2-40B4-BE49-F238E27FC236}">
                      <a16:creationId xmlns:a16="http://schemas.microsoft.com/office/drawing/2014/main" id="{A3C4AD36-B787-DD13-CA4C-2A636FF397F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6131" y="2536615"/>
                  <a:ext cx="429123" cy="176948"/>
                </a:xfrm>
                <a:prstGeom prst="rect">
                  <a:avLst/>
                </a:prstGeom>
              </p:spPr>
            </p:pic>
            <p:pic>
              <p:nvPicPr>
                <p:cNvPr id="77" name="그림 76" descr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 title="IguanaTex Bitmap Display">
                  <a:extLst>
                    <a:ext uri="{FF2B5EF4-FFF2-40B4-BE49-F238E27FC236}">
                      <a16:creationId xmlns:a16="http://schemas.microsoft.com/office/drawing/2014/main" id="{C5BE652B-6827-0F2C-43CB-8B2BE6F687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1635" y="3854451"/>
                  <a:ext cx="165292" cy="147280"/>
                </a:xfrm>
                <a:prstGeom prst="rect">
                  <a:avLst/>
                </a:prstGeom>
              </p:spPr>
            </p:pic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609BDD6-2BD6-D941-C591-1F30F25FD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4678" y="3683000"/>
                  <a:ext cx="0" cy="9207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EFFCA24C-8DE8-6D8A-ACA5-1439004A51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8328" y="3689350"/>
                  <a:ext cx="0" cy="9207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9" name="그림 68" descr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 title="IguanaTex Bitmap Display">
                  <a:extLst>
                    <a:ext uri="{FF2B5EF4-FFF2-40B4-BE49-F238E27FC236}">
                      <a16:creationId xmlns:a16="http://schemas.microsoft.com/office/drawing/2014/main" id="{DC4CC05B-ED07-37FE-7AE7-78610610533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5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9254" y="3854451"/>
                  <a:ext cx="157875" cy="216152"/>
                </a:xfrm>
                <a:prstGeom prst="rect">
                  <a:avLst/>
                </a:prstGeom>
              </p:spPr>
            </p:pic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6AAF8477-392B-86EC-4D26-08DE70DAC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3844" y="3689350"/>
                  <a:ext cx="0" cy="8572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82F6CA16-19DF-BEE5-EFBB-E362A9FD6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48191" y="3689350"/>
                  <a:ext cx="0" cy="8572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56C649EB-5E94-36DA-461A-77B943AB8193}"/>
                    </a:ext>
                  </a:extLst>
                </p:cNvPr>
                <p:cNvGrpSpPr/>
                <p:nvPr/>
              </p:nvGrpSpPr>
              <p:grpSpPr>
                <a:xfrm>
                  <a:off x="7988461" y="3033872"/>
                  <a:ext cx="1707674" cy="707231"/>
                  <a:chOff x="7988461" y="3033872"/>
                  <a:chExt cx="1707674" cy="707231"/>
                </a:xfrm>
              </p:grpSpPr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B8C61FD8-E02C-89E9-FBA1-6BF93F3C96B0}"/>
                      </a:ext>
                    </a:extLst>
                  </p:cNvPr>
                  <p:cNvGrpSpPr/>
                  <p:nvPr/>
                </p:nvGrpSpPr>
                <p:grpSpPr>
                  <a:xfrm>
                    <a:off x="7988461" y="3033872"/>
                    <a:ext cx="1707674" cy="707231"/>
                    <a:chOff x="7988461" y="3033872"/>
                    <a:chExt cx="1707674" cy="707231"/>
                  </a:xfrm>
                </p:grpSpPr>
                <p:sp>
                  <p:nvSpPr>
                    <p:cNvPr id="41" name="자유형: 도형 40">
                      <a:extLst>
                        <a:ext uri="{FF2B5EF4-FFF2-40B4-BE49-F238E27FC236}">
                          <a16:creationId xmlns:a16="http://schemas.microsoft.com/office/drawing/2014/main" id="{56B5DD11-C752-2003-F5F6-F7717A520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16315" y="3033872"/>
                      <a:ext cx="442914" cy="707231"/>
                    </a:xfrm>
                    <a:custGeom>
                      <a:avLst/>
                      <a:gdLst>
                        <a:gd name="connsiteX0" fmla="*/ 0 w 828675"/>
                        <a:gd name="connsiteY0" fmla="*/ 409575 h 419100"/>
                        <a:gd name="connsiteX1" fmla="*/ 409575 w 828675"/>
                        <a:gd name="connsiteY1" fmla="*/ 0 h 419100"/>
                        <a:gd name="connsiteX2" fmla="*/ 828675 w 828675"/>
                        <a:gd name="connsiteY2" fmla="*/ 419100 h 419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28675" h="419100">
                          <a:moveTo>
                            <a:pt x="0" y="409575"/>
                          </a:moveTo>
                          <a:lnTo>
                            <a:pt x="409575" y="0"/>
                          </a:lnTo>
                          <a:lnTo>
                            <a:pt x="828675" y="419100"/>
                          </a:lnTo>
                        </a:path>
                      </a:pathLst>
                    </a:custGeom>
                    <a:noFill/>
                    <a:ln w="28575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6" name="자유형: 도형 45">
                      <a:extLst>
                        <a:ext uri="{FF2B5EF4-FFF2-40B4-BE49-F238E27FC236}">
                          <a16:creationId xmlns:a16="http://schemas.microsoft.com/office/drawing/2014/main" id="{EFD9E5D8-A863-5A3D-AC3E-5C60369E44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3221" y="3033872"/>
                      <a:ext cx="442914" cy="707231"/>
                    </a:xfrm>
                    <a:custGeom>
                      <a:avLst/>
                      <a:gdLst>
                        <a:gd name="connsiteX0" fmla="*/ 0 w 828675"/>
                        <a:gd name="connsiteY0" fmla="*/ 409575 h 419100"/>
                        <a:gd name="connsiteX1" fmla="*/ 409575 w 828675"/>
                        <a:gd name="connsiteY1" fmla="*/ 0 h 419100"/>
                        <a:gd name="connsiteX2" fmla="*/ 828675 w 828675"/>
                        <a:gd name="connsiteY2" fmla="*/ 419100 h 419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28675" h="419100">
                          <a:moveTo>
                            <a:pt x="0" y="409575"/>
                          </a:moveTo>
                          <a:lnTo>
                            <a:pt x="409575" y="0"/>
                          </a:lnTo>
                          <a:lnTo>
                            <a:pt x="828675" y="419100"/>
                          </a:lnTo>
                        </a:path>
                      </a:pathLst>
                    </a:custGeom>
                    <a:noFill/>
                    <a:ln w="28575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7" name="자유형: 도형 46">
                      <a:extLst>
                        <a:ext uri="{FF2B5EF4-FFF2-40B4-BE49-F238E27FC236}">
                          <a16:creationId xmlns:a16="http://schemas.microsoft.com/office/drawing/2014/main" id="{85F828C9-42FA-4FDF-BEE5-1D0DC5CD2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88461" y="3033872"/>
                      <a:ext cx="442914" cy="707231"/>
                    </a:xfrm>
                    <a:custGeom>
                      <a:avLst/>
                      <a:gdLst>
                        <a:gd name="connsiteX0" fmla="*/ 0 w 828675"/>
                        <a:gd name="connsiteY0" fmla="*/ 409575 h 419100"/>
                        <a:gd name="connsiteX1" fmla="*/ 409575 w 828675"/>
                        <a:gd name="connsiteY1" fmla="*/ 0 h 419100"/>
                        <a:gd name="connsiteX2" fmla="*/ 828675 w 828675"/>
                        <a:gd name="connsiteY2" fmla="*/ 419100 h 419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28675" h="419100">
                          <a:moveTo>
                            <a:pt x="0" y="409575"/>
                          </a:moveTo>
                          <a:lnTo>
                            <a:pt x="409575" y="0"/>
                          </a:lnTo>
                          <a:lnTo>
                            <a:pt x="828675" y="419100"/>
                          </a:lnTo>
                        </a:path>
                      </a:pathLst>
                    </a:custGeom>
                    <a:noFill/>
                    <a:ln w="28575">
                      <a:solidFill>
                        <a:srgbClr val="0000F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19A1D3C8-2E50-53E3-AE6E-01C2DA8B04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31375" y="3729198"/>
                    <a:ext cx="203038" cy="0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연결선 53">
                    <a:extLst>
                      <a:ext uri="{FF2B5EF4-FFF2-40B4-BE49-F238E27FC236}">
                        <a16:creationId xmlns:a16="http://schemas.microsoft.com/office/drawing/2014/main" id="{599F6C89-FB8B-5EB0-4AAE-5335418722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50183" y="3729198"/>
                    <a:ext cx="203038" cy="0"/>
                  </a:xfrm>
                  <a:prstGeom prst="line">
                    <a:avLst/>
                  </a:prstGeom>
                  <a:ln w="28575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75" name="그림 74" descr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 title="IguanaTex Bitmap Display">
                  <a:extLst>
                    <a:ext uri="{FF2B5EF4-FFF2-40B4-BE49-F238E27FC236}">
                      <a16:creationId xmlns:a16="http://schemas.microsoft.com/office/drawing/2014/main" id="{698A54D7-D3A6-0D6B-DE8A-D5FCAFA0E2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02797" y="3854451"/>
                  <a:ext cx="267010" cy="216152"/>
                </a:xfrm>
                <a:prstGeom prst="rect">
                  <a:avLst/>
                </a:prstGeom>
              </p:spPr>
            </p:pic>
            <p:pic>
              <p:nvPicPr>
                <p:cNvPr id="80" name="그림 79" descr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 title="IguanaTex Bitmap Display">
                  <a:extLst>
                    <a:ext uri="{FF2B5EF4-FFF2-40B4-BE49-F238E27FC236}">
                      <a16:creationId xmlns:a16="http://schemas.microsoft.com/office/drawing/2014/main" id="{41186396-6C0C-643E-C2C8-F7C656D0164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8461" y="3854451"/>
                  <a:ext cx="294559" cy="147280"/>
                </a:xfrm>
                <a:prstGeom prst="rect">
                  <a:avLst/>
                </a:prstGeom>
              </p:spPr>
            </p:pic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DD149593-A902-3608-484C-4493098881FF}"/>
                  </a:ext>
                </a:extLst>
              </p:cNvPr>
              <p:cNvGrpSpPr/>
              <p:nvPr/>
            </p:nvGrpSpPr>
            <p:grpSpPr>
              <a:xfrm>
                <a:off x="6960868" y="4703301"/>
                <a:ext cx="2103120" cy="1533988"/>
                <a:chOff x="7791450" y="2536615"/>
                <a:chExt cx="2103120" cy="1533988"/>
              </a:xfrm>
            </p:grpSpPr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3DCD95B5-41F0-7C1B-EB28-5E57F76F3B6B}"/>
                    </a:ext>
                  </a:extLst>
                </p:cNvPr>
                <p:cNvSpPr/>
                <p:nvPr/>
              </p:nvSpPr>
              <p:spPr>
                <a:xfrm>
                  <a:off x="7791450" y="3733800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B77E511A-D6AD-3C6A-A5B6-6BD2FAED0CBB}"/>
                    </a:ext>
                  </a:extLst>
                </p:cNvPr>
                <p:cNvSpPr/>
                <p:nvPr/>
              </p:nvSpPr>
              <p:spPr>
                <a:xfrm rot="16200000">
                  <a:off x="8505477" y="3079083"/>
                  <a:ext cx="987106" cy="320419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7" name="그림 86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  <a:extLst>
                    <a:ext uri="{FF2B5EF4-FFF2-40B4-BE49-F238E27FC236}">
                      <a16:creationId xmlns:a16="http://schemas.microsoft.com/office/drawing/2014/main" id="{945EC24F-134C-1C55-B752-4F6878BE9D1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1338" y="3854451"/>
                  <a:ext cx="126088" cy="119731"/>
                </a:xfrm>
                <a:prstGeom prst="rect">
                  <a:avLst/>
                </a:prstGeom>
              </p:spPr>
            </p:pic>
            <p:pic>
              <p:nvPicPr>
                <p:cNvPr id="88" name="그림 87" descr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 title="IguanaTex Bitmap Display">
                  <a:extLst>
                    <a:ext uri="{FF2B5EF4-FFF2-40B4-BE49-F238E27FC236}">
                      <a16:creationId xmlns:a16="http://schemas.microsoft.com/office/drawing/2014/main" id="{F44F85A9-4649-A349-A800-6B81613C84B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6131" y="2536615"/>
                  <a:ext cx="429123" cy="176948"/>
                </a:xfrm>
                <a:prstGeom prst="rect">
                  <a:avLst/>
                </a:prstGeom>
              </p:spPr>
            </p:pic>
            <p:pic>
              <p:nvPicPr>
                <p:cNvPr id="89" name="그림 88" descr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 title="IguanaTex Bitmap Display">
                  <a:extLst>
                    <a:ext uri="{FF2B5EF4-FFF2-40B4-BE49-F238E27FC236}">
                      <a16:creationId xmlns:a16="http://schemas.microsoft.com/office/drawing/2014/main" id="{2B309C47-DB0D-6552-6678-934A9D4072C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1635" y="3854451"/>
                  <a:ext cx="165292" cy="147280"/>
                </a:xfrm>
                <a:prstGeom prst="rect">
                  <a:avLst/>
                </a:prstGeom>
              </p:spPr>
            </p:pic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C072E215-A417-54AB-783F-A32A7F865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74678" y="3683000"/>
                  <a:ext cx="0" cy="9207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0C71B826-ACA9-5FD2-29C3-FBB36B3EC0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8328" y="3689350"/>
                  <a:ext cx="0" cy="9207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2" name="그림 91" descr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 title="IguanaTex Bitmap Display">
                  <a:extLst>
                    <a:ext uri="{FF2B5EF4-FFF2-40B4-BE49-F238E27FC236}">
                      <a16:creationId xmlns:a16="http://schemas.microsoft.com/office/drawing/2014/main" id="{C96B748A-6F3B-7E5B-58BA-430176F3411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5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9254" y="3854451"/>
                  <a:ext cx="157875" cy="216152"/>
                </a:xfrm>
                <a:prstGeom prst="rect">
                  <a:avLst/>
                </a:prstGeom>
              </p:spPr>
            </p:pic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A367304B-041F-A4A1-1CF5-62DD305EB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3844" y="3689350"/>
                  <a:ext cx="0" cy="8572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B77338AA-DFF8-50BF-AF9E-3C8BCE7E4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48191" y="3689350"/>
                  <a:ext cx="0" cy="8572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528CC681-A6D7-DB26-6B87-072E85A9CBBD}"/>
                    </a:ext>
                  </a:extLst>
                </p:cNvPr>
                <p:cNvSpPr/>
                <p:nvPr/>
              </p:nvSpPr>
              <p:spPr>
                <a:xfrm>
                  <a:off x="8616315" y="3033872"/>
                  <a:ext cx="442914" cy="707231"/>
                </a:xfrm>
                <a:custGeom>
                  <a:avLst/>
                  <a:gdLst>
                    <a:gd name="connsiteX0" fmla="*/ 0 w 828675"/>
                    <a:gd name="connsiteY0" fmla="*/ 409575 h 419100"/>
                    <a:gd name="connsiteX1" fmla="*/ 409575 w 828675"/>
                    <a:gd name="connsiteY1" fmla="*/ 0 h 419100"/>
                    <a:gd name="connsiteX2" fmla="*/ 828675 w 828675"/>
                    <a:gd name="connsiteY2" fmla="*/ 41910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8675" h="419100">
                      <a:moveTo>
                        <a:pt x="0" y="409575"/>
                      </a:moveTo>
                      <a:lnTo>
                        <a:pt x="409575" y="0"/>
                      </a:lnTo>
                      <a:lnTo>
                        <a:pt x="828675" y="419100"/>
                      </a:lnTo>
                    </a:path>
                  </a:pathLst>
                </a:custGeom>
                <a:noFill/>
                <a:ln w="285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그림 95" descr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 title="IguanaTex Bitmap Display">
                  <a:extLst>
                    <a:ext uri="{FF2B5EF4-FFF2-40B4-BE49-F238E27FC236}">
                      <a16:creationId xmlns:a16="http://schemas.microsoft.com/office/drawing/2014/main" id="{761E101A-4C23-02ED-DE5D-34460CEDF5C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02797" y="3854451"/>
                  <a:ext cx="267010" cy="216152"/>
                </a:xfrm>
                <a:prstGeom prst="rect">
                  <a:avLst/>
                </a:prstGeom>
              </p:spPr>
            </p:pic>
            <p:pic>
              <p:nvPicPr>
                <p:cNvPr id="97" name="그림 96" descr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 title="IguanaTex Bitmap Display">
                  <a:extLst>
                    <a:ext uri="{FF2B5EF4-FFF2-40B4-BE49-F238E27FC236}">
                      <a16:creationId xmlns:a16="http://schemas.microsoft.com/office/drawing/2014/main" id="{C0E2D069-063A-5F45-E7E6-C2CDA508FC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8461" y="3854451"/>
                  <a:ext cx="294559" cy="147280"/>
                </a:xfrm>
                <a:prstGeom prst="rect">
                  <a:avLst/>
                </a:prstGeom>
              </p:spPr>
            </p:pic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4AEA7E22-F1CD-2FD0-5B2D-D4ED563BA1BD}"/>
                  </a:ext>
                </a:extLst>
              </p:cNvPr>
              <p:cNvGrpSpPr/>
              <p:nvPr/>
            </p:nvGrpSpPr>
            <p:grpSpPr>
              <a:xfrm>
                <a:off x="9673588" y="1199371"/>
                <a:ext cx="2103120" cy="1465116"/>
                <a:chOff x="7791450" y="841165"/>
                <a:chExt cx="2103120" cy="1465116"/>
              </a:xfrm>
            </p:grpSpPr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D8E17879-4018-4F9E-A41F-4D2F97277DDA}"/>
                    </a:ext>
                  </a:extLst>
                </p:cNvPr>
                <p:cNvSpPr/>
                <p:nvPr/>
              </p:nvSpPr>
              <p:spPr>
                <a:xfrm>
                  <a:off x="7791450" y="2038350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1778ED09-CA71-3B38-525B-262C40B3C8AA}"/>
                    </a:ext>
                  </a:extLst>
                </p:cNvPr>
                <p:cNvSpPr/>
                <p:nvPr/>
              </p:nvSpPr>
              <p:spPr>
                <a:xfrm rot="16200000">
                  <a:off x="8505477" y="1383633"/>
                  <a:ext cx="987106" cy="320419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B954F0C8-A233-4B64-D8D1-C2ADFF899645}"/>
                    </a:ext>
                  </a:extLst>
                </p:cNvPr>
                <p:cNvSpPr/>
                <p:nvPr/>
              </p:nvSpPr>
              <p:spPr>
                <a:xfrm>
                  <a:off x="8616315" y="1338422"/>
                  <a:ext cx="442914" cy="707231"/>
                </a:xfrm>
                <a:custGeom>
                  <a:avLst/>
                  <a:gdLst>
                    <a:gd name="connsiteX0" fmla="*/ 0 w 828675"/>
                    <a:gd name="connsiteY0" fmla="*/ 409575 h 419100"/>
                    <a:gd name="connsiteX1" fmla="*/ 409575 w 828675"/>
                    <a:gd name="connsiteY1" fmla="*/ 0 h 419100"/>
                    <a:gd name="connsiteX2" fmla="*/ 828675 w 828675"/>
                    <a:gd name="connsiteY2" fmla="*/ 41910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8675" h="419100">
                      <a:moveTo>
                        <a:pt x="0" y="409575"/>
                      </a:moveTo>
                      <a:lnTo>
                        <a:pt x="409575" y="0"/>
                      </a:lnTo>
                      <a:lnTo>
                        <a:pt x="828675" y="419100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9" name="그림 108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  <a:extLst>
                    <a:ext uri="{FF2B5EF4-FFF2-40B4-BE49-F238E27FC236}">
                      <a16:creationId xmlns:a16="http://schemas.microsoft.com/office/drawing/2014/main" id="{71B469AF-64C5-9785-2317-4F448BF1C4A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1338" y="2159001"/>
                  <a:ext cx="126088" cy="119731"/>
                </a:xfrm>
                <a:prstGeom prst="rect">
                  <a:avLst/>
                </a:prstGeom>
              </p:spPr>
            </p:pic>
            <p:pic>
              <p:nvPicPr>
                <p:cNvPr id="110" name="그림 109" descr="\documentclass[landscape]{oblivoir}&#10;\usepackage{a4wide}&#10;\usepackage{amsmath}&#10;\usepackage{amsfonts}&#10;\usepackage{amssymb}&#10;\usepackage{derivative}&#10;&#10;\pagestyle{empty}&#10;\singlespacing&#10;&#10;\begin{document}&#10;&#10;$F_{max}$&#10;&#10; \end{document}&#10;" title="IguanaTex Bitmap Display">
                  <a:extLst>
                    <a:ext uri="{FF2B5EF4-FFF2-40B4-BE49-F238E27FC236}">
                      <a16:creationId xmlns:a16="http://schemas.microsoft.com/office/drawing/2014/main" id="{2FA5127A-340C-5587-9A68-2C77513D155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87831" y="2159001"/>
                  <a:ext cx="380383" cy="147280"/>
                </a:xfrm>
                <a:prstGeom prst="rect">
                  <a:avLst/>
                </a:prstGeom>
              </p:spPr>
            </p:pic>
            <p:pic>
              <p:nvPicPr>
                <p:cNvPr id="111" name="그림 110" descr="\documentclass[landscape]{oblivoir}&#10;\usepackage{a4wide}&#10;\usepackage{amsmath}&#10;\usepackage{amsfonts}&#10;\usepackage{amssymb}&#10;\usepackage{derivative}&#10;&#10;\pagestyle{empty}&#10;\singlespacing&#10;&#10;\begin{document}&#10;&#10;$-F_{max}$&#10;&#10; \end{document}&#10;" title="IguanaTex Bitmap Display">
                  <a:extLst>
                    <a:ext uri="{FF2B5EF4-FFF2-40B4-BE49-F238E27FC236}">
                      <a16:creationId xmlns:a16="http://schemas.microsoft.com/office/drawing/2014/main" id="{B7E0C3E7-44A4-ACBE-4273-B1E1E8ADB62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46250" y="2159001"/>
                  <a:ext cx="509650" cy="147280"/>
                </a:xfrm>
                <a:prstGeom prst="rect">
                  <a:avLst/>
                </a:prstGeom>
              </p:spPr>
            </p:pic>
            <p:pic>
              <p:nvPicPr>
                <p:cNvPr id="112" name="그림 111" descr="\documentclass[landscape]{oblivoir}&#10;\usepackage{a4wide}&#10;\usepackage{amsmath}&#10;\usepackage{amsfonts}&#10;\usepackage{amssymb}&#10;\usepackage{derivative}&#10;&#10;\pagestyle{empty}&#10;\singlespacing&#10;&#10;\begin{document}&#10;&#10;$Y(F)$&#10;&#10; \end{document}&#10;" title="IguanaTex Bitmap Display">
                  <a:extLst>
                    <a:ext uri="{FF2B5EF4-FFF2-40B4-BE49-F238E27FC236}">
                      <a16:creationId xmlns:a16="http://schemas.microsoft.com/office/drawing/2014/main" id="{D6E954D9-92FE-F55C-CE9B-46A2972C859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6131" y="841165"/>
                  <a:ext cx="393098" cy="176948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CEB2461E-2289-53E8-8905-1A1A6D518FFD}"/>
                  </a:ext>
                </a:extLst>
              </p:cNvPr>
              <p:cNvGrpSpPr/>
              <p:nvPr/>
            </p:nvGrpSpPr>
            <p:grpSpPr>
              <a:xfrm>
                <a:off x="9673588" y="2894821"/>
                <a:ext cx="2103120" cy="1475403"/>
                <a:chOff x="7791450" y="2536615"/>
                <a:chExt cx="2103120" cy="1475403"/>
              </a:xfrm>
            </p:grpSpPr>
            <p:sp>
              <p:nvSpPr>
                <p:cNvPr id="114" name="자유형: 도형 113">
                  <a:extLst>
                    <a:ext uri="{FF2B5EF4-FFF2-40B4-BE49-F238E27FC236}">
                      <a16:creationId xmlns:a16="http://schemas.microsoft.com/office/drawing/2014/main" id="{F076E933-C709-0167-ECEC-5E4C93F07650}"/>
                    </a:ext>
                  </a:extLst>
                </p:cNvPr>
                <p:cNvSpPr/>
                <p:nvPr/>
              </p:nvSpPr>
              <p:spPr>
                <a:xfrm>
                  <a:off x="7791450" y="3733800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자유형: 도형 114">
                  <a:extLst>
                    <a:ext uri="{FF2B5EF4-FFF2-40B4-BE49-F238E27FC236}">
                      <a16:creationId xmlns:a16="http://schemas.microsoft.com/office/drawing/2014/main" id="{9604B551-359E-C4A2-AEF5-A08EA8CAC49E}"/>
                    </a:ext>
                  </a:extLst>
                </p:cNvPr>
                <p:cNvSpPr/>
                <p:nvPr/>
              </p:nvSpPr>
              <p:spPr>
                <a:xfrm rot="16200000">
                  <a:off x="8505477" y="3079083"/>
                  <a:ext cx="987106" cy="320419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6" name="그림 115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  <a:extLst>
                    <a:ext uri="{FF2B5EF4-FFF2-40B4-BE49-F238E27FC236}">
                      <a16:creationId xmlns:a16="http://schemas.microsoft.com/office/drawing/2014/main" id="{7D383CF3-2B62-ED45-6D69-CE3F8F9E466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1338" y="3854451"/>
                  <a:ext cx="126088" cy="119731"/>
                </a:xfrm>
                <a:prstGeom prst="rect">
                  <a:avLst/>
                </a:prstGeom>
              </p:spPr>
            </p:pic>
            <p:pic>
              <p:nvPicPr>
                <p:cNvPr id="117" name="그림 116" descr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 title="IguanaTex Bitmap Display">
                  <a:extLst>
                    <a:ext uri="{FF2B5EF4-FFF2-40B4-BE49-F238E27FC236}">
                      <a16:creationId xmlns:a16="http://schemas.microsoft.com/office/drawing/2014/main" id="{59686C26-DC84-5844-7B9F-48B1CC737E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5"/>
                  </p:custDataLst>
                </p:nvPr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6131" y="2536615"/>
                  <a:ext cx="429123" cy="176948"/>
                </a:xfrm>
                <a:prstGeom prst="rect">
                  <a:avLst/>
                </a:prstGeom>
              </p:spPr>
            </p:pic>
            <p:pic>
              <p:nvPicPr>
                <p:cNvPr id="118" name="그림 117" descr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 title="IguanaTex Bitmap Display">
                  <a:extLst>
                    <a:ext uri="{FF2B5EF4-FFF2-40B4-BE49-F238E27FC236}">
                      <a16:creationId xmlns:a16="http://schemas.microsoft.com/office/drawing/2014/main" id="{8956025B-39E8-2370-AB5C-CE3F7D8BD56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8191" y="3864738"/>
                  <a:ext cx="165292" cy="147280"/>
                </a:xfrm>
                <a:prstGeom prst="rect">
                  <a:avLst/>
                </a:prstGeom>
              </p:spPr>
            </p:pic>
            <p:cxnSp>
              <p:nvCxnSpPr>
                <p:cNvPr id="119" name="직선 연결선 118">
                  <a:extLst>
                    <a:ext uri="{FF2B5EF4-FFF2-40B4-BE49-F238E27FC236}">
                      <a16:creationId xmlns:a16="http://schemas.microsoft.com/office/drawing/2014/main" id="{707357E4-6E82-E026-8368-354FEFC7F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234" y="3693287"/>
                  <a:ext cx="0" cy="9207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64E3BE76-B5AF-5CC4-F88C-03A692559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08195" y="3685986"/>
                  <a:ext cx="0" cy="9207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E22898A4-73B1-FDE5-F7D3-7FD7BEED1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13853" y="3689350"/>
                  <a:ext cx="0" cy="8572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4DCA257E-CF04-F712-6CDE-7E41A9C8B1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32421" y="3689350"/>
                  <a:ext cx="0" cy="8572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6" name="그림 125" descr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 title="IguanaTex Bitmap Display">
                  <a:extLst>
                    <a:ext uri="{FF2B5EF4-FFF2-40B4-BE49-F238E27FC236}">
                      <a16:creationId xmlns:a16="http://schemas.microsoft.com/office/drawing/2014/main" id="{B0C6294D-4C25-8C56-0063-E03CDE3DD8F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8328" y="3851087"/>
                  <a:ext cx="294559" cy="147280"/>
                </a:xfrm>
                <a:prstGeom prst="rect">
                  <a:avLst/>
                </a:prstGeom>
              </p:spPr>
            </p:pic>
          </p:grpSp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8B556AC4-F0F7-0B8E-A10A-968E342935B8}"/>
                  </a:ext>
                </a:extLst>
              </p:cNvPr>
              <p:cNvSpPr/>
              <p:nvPr/>
            </p:nvSpPr>
            <p:spPr>
              <a:xfrm>
                <a:off x="10097133" y="3369011"/>
                <a:ext cx="1219200" cy="723900"/>
              </a:xfrm>
              <a:custGeom>
                <a:avLst/>
                <a:gdLst>
                  <a:gd name="connsiteX0" fmla="*/ 0 w 1219200"/>
                  <a:gd name="connsiteY0" fmla="*/ 723900 h 723900"/>
                  <a:gd name="connsiteX1" fmla="*/ 235744 w 1219200"/>
                  <a:gd name="connsiteY1" fmla="*/ 0 h 723900"/>
                  <a:gd name="connsiteX2" fmla="*/ 423863 w 1219200"/>
                  <a:gd name="connsiteY2" fmla="*/ 640557 h 723900"/>
                  <a:gd name="connsiteX3" fmla="*/ 623888 w 1219200"/>
                  <a:gd name="connsiteY3" fmla="*/ 14288 h 723900"/>
                  <a:gd name="connsiteX4" fmla="*/ 797719 w 1219200"/>
                  <a:gd name="connsiteY4" fmla="*/ 616744 h 723900"/>
                  <a:gd name="connsiteX5" fmla="*/ 1002506 w 1219200"/>
                  <a:gd name="connsiteY5" fmla="*/ 19050 h 723900"/>
                  <a:gd name="connsiteX6" fmla="*/ 1219200 w 1219200"/>
                  <a:gd name="connsiteY6" fmla="*/ 719138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" h="723900">
                    <a:moveTo>
                      <a:pt x="0" y="723900"/>
                    </a:moveTo>
                    <a:lnTo>
                      <a:pt x="235744" y="0"/>
                    </a:lnTo>
                    <a:lnTo>
                      <a:pt x="423863" y="640557"/>
                    </a:lnTo>
                    <a:lnTo>
                      <a:pt x="623888" y="14288"/>
                    </a:lnTo>
                    <a:lnTo>
                      <a:pt x="797719" y="616744"/>
                    </a:lnTo>
                    <a:lnTo>
                      <a:pt x="1002506" y="19050"/>
                    </a:lnTo>
                    <a:lnTo>
                      <a:pt x="1219200" y="719138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0" name="그림 169" descr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 title="IguanaTex Bitmap Display">
                <a:extLst>
                  <a:ext uri="{FF2B5EF4-FFF2-40B4-BE49-F238E27FC236}">
                    <a16:creationId xmlns:a16="http://schemas.microsoft.com/office/drawing/2014/main" id="{39EF3961-AED7-115A-23D5-37C69116257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7746" y="584230"/>
                <a:ext cx="1281524" cy="211810"/>
              </a:xfrm>
              <a:prstGeom prst="rect">
                <a:avLst/>
              </a:prstGeom>
            </p:spPr>
          </p:pic>
          <p:pic>
            <p:nvPicPr>
              <p:cNvPr id="173" name="그림 172" descr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 title="IguanaTex Bitmap Display">
                <a:extLst>
                  <a:ext uri="{FF2B5EF4-FFF2-40B4-BE49-F238E27FC236}">
                    <a16:creationId xmlns:a16="http://schemas.microsoft.com/office/drawing/2014/main" id="{2FF1D23F-1F8D-7B11-C369-2A735C90EB7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04056" y="584230"/>
                <a:ext cx="1281524" cy="211810"/>
              </a:xfrm>
              <a:prstGeom prst="rect">
                <a:avLst/>
              </a:prstGeom>
            </p:spPr>
          </p:pic>
          <p:cxnSp>
            <p:nvCxnSpPr>
              <p:cNvPr id="176" name="직선 화살표 연결선 175">
                <a:extLst>
                  <a:ext uri="{FF2B5EF4-FFF2-40B4-BE49-F238E27FC236}">
                    <a16:creationId xmlns:a16="http://schemas.microsoft.com/office/drawing/2014/main" id="{EE932D4D-FA37-7E10-F266-76CEFDEF3572}"/>
                  </a:ext>
                </a:extLst>
              </p:cNvPr>
              <p:cNvCxnSpPr/>
              <p:nvPr/>
            </p:nvCxnSpPr>
            <p:spPr>
              <a:xfrm>
                <a:off x="6601458" y="1822894"/>
                <a:ext cx="0" cy="153590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8" name="그림 177" descr="\documentclass[landscape]{oblivoir}&#10;\usepackage{a4wide}&#10;\usepackage{amsmath}&#10;\usepackage{amsfonts}&#10;\usepackage{amssymb}&#10;\usepackage{derivative}&#10;&#10;\pagestyle{empty}&#10;\singlespacing&#10;&#10;\begin{document}&#10;&#10;Sampling&#10;&#10; \end{document}&#10;" title="IguanaTex Bitmap Display">
                <a:extLst>
                  <a:ext uri="{FF2B5EF4-FFF2-40B4-BE49-F238E27FC236}">
                    <a16:creationId xmlns:a16="http://schemas.microsoft.com/office/drawing/2014/main" id="{68411309-2435-4AC3-D2F4-786B72667D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802817" y="2402159"/>
                <a:ext cx="1007238" cy="230095"/>
              </a:xfrm>
              <a:prstGeom prst="rect">
                <a:avLst/>
              </a:prstGeom>
            </p:spPr>
          </p:pic>
          <p:cxnSp>
            <p:nvCxnSpPr>
              <p:cNvPr id="181" name="직선 화살표 연결선 180">
                <a:extLst>
                  <a:ext uri="{FF2B5EF4-FFF2-40B4-BE49-F238E27FC236}">
                    <a16:creationId xmlns:a16="http://schemas.microsoft.com/office/drawing/2014/main" id="{A71C60B4-25B8-7F6E-E03A-9D5D6D428575}"/>
                  </a:ext>
                </a:extLst>
              </p:cNvPr>
              <p:cNvCxnSpPr/>
              <p:nvPr/>
            </p:nvCxnSpPr>
            <p:spPr>
              <a:xfrm>
                <a:off x="6601458" y="3986283"/>
                <a:ext cx="0" cy="1535906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4" name="그림 183" descr="\documentclass[landscape]{oblivoir}&#10;\usepackage{a4wide}&#10;\usepackage{amsmath}&#10;\usepackage{amsfonts}&#10;\usepackage{amssymb}&#10;\usepackage{derivative}&#10;&#10;\pagestyle{empty}&#10;\singlespacing&#10;&#10;\begin{document}&#10;&#10;Reconstruction&#10;&#10; \end{document}&#10;" title="IguanaTex Bitmap Display">
                <a:extLst>
                  <a:ext uri="{FF2B5EF4-FFF2-40B4-BE49-F238E27FC236}">
                    <a16:creationId xmlns:a16="http://schemas.microsoft.com/office/drawing/2014/main" id="{F9AD40E8-3322-F380-39D8-2136E3974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433753" y="4612898"/>
                <a:ext cx="1651809" cy="178286"/>
              </a:xfrm>
              <a:prstGeom prst="rect">
                <a:avLst/>
              </a:prstGeom>
            </p:spPr>
          </p:pic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805A183-EEB2-E8C3-4FA1-AC9D20DFE215}"/>
                  </a:ext>
                </a:extLst>
              </p:cNvPr>
              <p:cNvSpPr/>
              <p:nvPr/>
            </p:nvSpPr>
            <p:spPr>
              <a:xfrm>
                <a:off x="7683185" y="3369011"/>
                <a:ext cx="645473" cy="730295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FB39DB6-FF7B-77B2-5A76-4F0A2B23F7D1}"/>
                  </a:ext>
                </a:extLst>
              </p:cNvPr>
              <p:cNvSpPr/>
              <p:nvPr/>
            </p:nvSpPr>
            <p:spPr>
              <a:xfrm>
                <a:off x="10495991" y="3369011"/>
                <a:ext cx="421241" cy="730295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9" name="그림 188" descr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 title="IguanaTex Bitmap Display">
                <a:extLst>
                  <a:ext uri="{FF2B5EF4-FFF2-40B4-BE49-F238E27FC236}">
                    <a16:creationId xmlns:a16="http://schemas.microsoft.com/office/drawing/2014/main" id="{D03F962A-DC7E-B62E-4EC3-9C10C8B3689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4392" y="4189046"/>
                <a:ext cx="157875" cy="216152"/>
              </a:xfrm>
              <a:prstGeom prst="rect">
                <a:avLst/>
              </a:prstGeom>
            </p:spPr>
          </p:pic>
          <p:pic>
            <p:nvPicPr>
              <p:cNvPr id="191" name="그림 190" descr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 title="IguanaTex Bitmap Display">
                <a:extLst>
                  <a:ext uri="{FF2B5EF4-FFF2-40B4-BE49-F238E27FC236}">
                    <a16:creationId xmlns:a16="http://schemas.microsoft.com/office/drawing/2014/main" id="{0DB0197A-6238-4F12-1025-24225563D2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3123" y="4206133"/>
                <a:ext cx="267010" cy="216152"/>
              </a:xfrm>
              <a:prstGeom prst="rect">
                <a:avLst/>
              </a:prstGeom>
            </p:spPr>
          </p:pic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BC926268-4CFE-1C14-5C7E-97AA25A442C7}"/>
                  </a:ext>
                </a:extLst>
              </p:cNvPr>
              <p:cNvGrpSpPr/>
              <p:nvPr/>
            </p:nvGrpSpPr>
            <p:grpSpPr>
              <a:xfrm>
                <a:off x="9673588" y="4703301"/>
                <a:ext cx="2103120" cy="1475403"/>
                <a:chOff x="7791450" y="2536615"/>
                <a:chExt cx="2103120" cy="1475403"/>
              </a:xfrm>
            </p:grpSpPr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E07AD58A-FD56-9EA1-249D-BE33BE1934EC}"/>
                    </a:ext>
                  </a:extLst>
                </p:cNvPr>
                <p:cNvSpPr/>
                <p:nvPr/>
              </p:nvSpPr>
              <p:spPr>
                <a:xfrm>
                  <a:off x="7791450" y="3733800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4" name="자유형: 도형 193">
                  <a:extLst>
                    <a:ext uri="{FF2B5EF4-FFF2-40B4-BE49-F238E27FC236}">
                      <a16:creationId xmlns:a16="http://schemas.microsoft.com/office/drawing/2014/main" id="{A7764438-77DE-806F-60A8-22549DA123DC}"/>
                    </a:ext>
                  </a:extLst>
                </p:cNvPr>
                <p:cNvSpPr/>
                <p:nvPr/>
              </p:nvSpPr>
              <p:spPr>
                <a:xfrm rot="16200000">
                  <a:off x="8505477" y="3079083"/>
                  <a:ext cx="987106" cy="320419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5" name="그림 194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  <a:extLst>
                    <a:ext uri="{FF2B5EF4-FFF2-40B4-BE49-F238E27FC236}">
                      <a16:creationId xmlns:a16="http://schemas.microsoft.com/office/drawing/2014/main" id="{A270A704-9976-D962-47F7-439F0962FFF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1338" y="3854451"/>
                  <a:ext cx="126088" cy="119731"/>
                </a:xfrm>
                <a:prstGeom prst="rect">
                  <a:avLst/>
                </a:prstGeom>
              </p:spPr>
            </p:pic>
            <p:pic>
              <p:nvPicPr>
                <p:cNvPr id="196" name="그림 195" descr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 title="IguanaTex Bitmap Display">
                  <a:extLst>
                    <a:ext uri="{FF2B5EF4-FFF2-40B4-BE49-F238E27FC236}">
                      <a16:creationId xmlns:a16="http://schemas.microsoft.com/office/drawing/2014/main" id="{340F795D-AB88-F3DA-878C-53B61998D3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1"/>
                  </p:custDataLst>
                </p:nvPr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6131" y="2536615"/>
                  <a:ext cx="429123" cy="176948"/>
                </a:xfrm>
                <a:prstGeom prst="rect">
                  <a:avLst/>
                </a:prstGeom>
              </p:spPr>
            </p:pic>
            <p:pic>
              <p:nvPicPr>
                <p:cNvPr id="197" name="그림 196" descr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 title="IguanaTex Bitmap Display">
                  <a:extLst>
                    <a:ext uri="{FF2B5EF4-FFF2-40B4-BE49-F238E27FC236}">
                      <a16:creationId xmlns:a16="http://schemas.microsoft.com/office/drawing/2014/main" id="{E91A453A-96D4-8968-66E3-2A3D75C915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8191" y="3864738"/>
                  <a:ext cx="165292" cy="147280"/>
                </a:xfrm>
                <a:prstGeom prst="rect">
                  <a:avLst/>
                </a:prstGeom>
              </p:spPr>
            </p:pic>
            <p:cxnSp>
              <p:nvCxnSpPr>
                <p:cNvPr id="198" name="직선 연결선 197">
                  <a:extLst>
                    <a:ext uri="{FF2B5EF4-FFF2-40B4-BE49-F238E27FC236}">
                      <a16:creationId xmlns:a16="http://schemas.microsoft.com/office/drawing/2014/main" id="{32C21CB9-1CD4-2418-EC54-3AACE31DFF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1234" y="3693287"/>
                  <a:ext cx="0" cy="9207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357CF08D-7320-B28D-C339-58E7B9548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08195" y="3685986"/>
                  <a:ext cx="0" cy="9207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00BDB1B2-701D-47B5-20A0-28C94B951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13853" y="3689350"/>
                  <a:ext cx="0" cy="8572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>
                  <a:extLst>
                    <a:ext uri="{FF2B5EF4-FFF2-40B4-BE49-F238E27FC236}">
                      <a16:creationId xmlns:a16="http://schemas.microsoft.com/office/drawing/2014/main" id="{26E4E939-4CAF-CB45-E406-0F5F147FD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32421" y="3689350"/>
                  <a:ext cx="0" cy="85725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그림 201" descr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 title="IguanaTex Bitmap Display">
                  <a:extLst>
                    <a:ext uri="{FF2B5EF4-FFF2-40B4-BE49-F238E27FC236}">
                      <a16:creationId xmlns:a16="http://schemas.microsoft.com/office/drawing/2014/main" id="{C07A9432-C543-0869-3E4A-CB7861AAC3B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8328" y="3851087"/>
                  <a:ext cx="294559" cy="147280"/>
                </a:xfrm>
                <a:prstGeom prst="rect">
                  <a:avLst/>
                </a:prstGeom>
              </p:spPr>
            </p:pic>
          </p:grp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14B23D9-EF4C-148B-9C0B-80BACE2A017F}"/>
                  </a:ext>
                </a:extLst>
              </p:cNvPr>
              <p:cNvSpPr/>
              <p:nvPr/>
            </p:nvSpPr>
            <p:spPr>
              <a:xfrm>
                <a:off x="10495991" y="5177491"/>
                <a:ext cx="421241" cy="730295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" name="그림 204" descr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 title="IguanaTex Bitmap Display">
                <a:extLst>
                  <a:ext uri="{FF2B5EF4-FFF2-40B4-BE49-F238E27FC236}">
                    <a16:creationId xmlns:a16="http://schemas.microsoft.com/office/drawing/2014/main" id="{C54F077C-8433-2405-A55C-EB0B9BA7D82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4392" y="5997526"/>
                <a:ext cx="157875" cy="216152"/>
              </a:xfrm>
              <a:prstGeom prst="rect">
                <a:avLst/>
              </a:prstGeom>
            </p:spPr>
          </p:pic>
          <p:pic>
            <p:nvPicPr>
              <p:cNvPr id="206" name="그림 205" descr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 title="IguanaTex Bitmap Display">
                <a:extLst>
                  <a:ext uri="{FF2B5EF4-FFF2-40B4-BE49-F238E27FC236}">
                    <a16:creationId xmlns:a16="http://schemas.microsoft.com/office/drawing/2014/main" id="{F63C0517-DD68-CB8E-F912-E775F92548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3123" y="6014613"/>
                <a:ext cx="267010" cy="216152"/>
              </a:xfrm>
              <a:prstGeom prst="rect">
                <a:avLst/>
              </a:prstGeom>
            </p:spPr>
          </p:pic>
          <p:pic>
            <p:nvPicPr>
              <p:cNvPr id="207" name="그림 206">
                <a:extLst>
                  <a:ext uri="{FF2B5EF4-FFF2-40B4-BE49-F238E27FC236}">
                    <a16:creationId xmlns:a16="http://schemas.microsoft.com/office/drawing/2014/main" id="{165E7F54-8415-1920-450A-8A264CE752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2"/>
              <a:srcRect l="32710" r="32232"/>
              <a:stretch/>
            </p:blipFill>
            <p:spPr>
              <a:xfrm>
                <a:off x="10494008" y="5122306"/>
                <a:ext cx="438150" cy="786452"/>
              </a:xfrm>
              <a:prstGeom prst="rect">
                <a:avLst/>
              </a:prstGeom>
            </p:spPr>
          </p:pic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B7B00A71-CD49-83FB-C52D-5F2DC7C615B2}"/>
                  </a:ext>
                </a:extLst>
              </p:cNvPr>
              <p:cNvSpPr/>
              <p:nvPr/>
            </p:nvSpPr>
            <p:spPr>
              <a:xfrm>
                <a:off x="7683185" y="5178214"/>
                <a:ext cx="645473" cy="730295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8" name="그룹 227">
                <a:extLst>
                  <a:ext uri="{FF2B5EF4-FFF2-40B4-BE49-F238E27FC236}">
                    <a16:creationId xmlns:a16="http://schemas.microsoft.com/office/drawing/2014/main" id="{24A403CB-5392-5152-0A6E-25177F71A994}"/>
                  </a:ext>
                </a:extLst>
              </p:cNvPr>
              <p:cNvGrpSpPr/>
              <p:nvPr/>
            </p:nvGrpSpPr>
            <p:grpSpPr>
              <a:xfrm>
                <a:off x="333728" y="2290651"/>
                <a:ext cx="2103120" cy="234025"/>
                <a:chOff x="2137128" y="2201751"/>
                <a:chExt cx="2103120" cy="234025"/>
              </a:xfrm>
            </p:grpSpPr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BE8661ED-96E4-41EC-9531-A3292DE9D9A9}"/>
                    </a:ext>
                  </a:extLst>
                </p:cNvPr>
                <p:cNvSpPr/>
                <p:nvPr/>
              </p:nvSpPr>
              <p:spPr>
                <a:xfrm>
                  <a:off x="2137128" y="2201751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27" name="그림 226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  <a:extLst>
                    <a:ext uri="{FF2B5EF4-FFF2-40B4-BE49-F238E27FC236}">
                      <a16:creationId xmlns:a16="http://schemas.microsoft.com/office/drawing/2014/main" id="{5290AE7F-7184-EBEB-5280-00E92ED8A3D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6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017" y="2322402"/>
                  <a:ext cx="55097" cy="113374"/>
                </a:xfrm>
                <a:prstGeom prst="rect">
                  <a:avLst/>
                </a:prstGeom>
              </p:spPr>
            </p:pic>
          </p:grp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4852BD7E-69B8-B24F-00C7-309CDD69B459}"/>
                  </a:ext>
                </a:extLst>
              </p:cNvPr>
              <p:cNvSpPr/>
              <p:nvPr/>
            </p:nvSpPr>
            <p:spPr>
              <a:xfrm>
                <a:off x="396875" y="1210182"/>
                <a:ext cx="1933575" cy="740601"/>
              </a:xfrm>
              <a:custGeom>
                <a:avLst/>
                <a:gdLst>
                  <a:gd name="connsiteX0" fmla="*/ 0 w 1933575"/>
                  <a:gd name="connsiteY0" fmla="*/ 736093 h 740601"/>
                  <a:gd name="connsiteX1" fmla="*/ 333375 w 1933575"/>
                  <a:gd name="connsiteY1" fmla="*/ 631318 h 740601"/>
                  <a:gd name="connsiteX2" fmla="*/ 638175 w 1933575"/>
                  <a:gd name="connsiteY2" fmla="*/ 2668 h 740601"/>
                  <a:gd name="connsiteX3" fmla="*/ 981075 w 1933575"/>
                  <a:gd name="connsiteY3" fmla="*/ 393193 h 740601"/>
                  <a:gd name="connsiteX4" fmla="*/ 1390650 w 1933575"/>
                  <a:gd name="connsiteY4" fmla="*/ 88393 h 740601"/>
                  <a:gd name="connsiteX5" fmla="*/ 1714500 w 1933575"/>
                  <a:gd name="connsiteY5" fmla="*/ 669418 h 740601"/>
                  <a:gd name="connsiteX6" fmla="*/ 1933575 w 1933575"/>
                  <a:gd name="connsiteY6" fmla="*/ 574168 h 74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3575" h="740601">
                    <a:moveTo>
                      <a:pt x="0" y="736093"/>
                    </a:moveTo>
                    <a:cubicBezTo>
                      <a:pt x="113506" y="744824"/>
                      <a:pt x="227013" y="753556"/>
                      <a:pt x="333375" y="631318"/>
                    </a:cubicBezTo>
                    <a:cubicBezTo>
                      <a:pt x="439738" y="509080"/>
                      <a:pt x="530225" y="42355"/>
                      <a:pt x="638175" y="2668"/>
                    </a:cubicBezTo>
                    <a:cubicBezTo>
                      <a:pt x="746125" y="-37019"/>
                      <a:pt x="855663" y="378906"/>
                      <a:pt x="981075" y="393193"/>
                    </a:cubicBezTo>
                    <a:cubicBezTo>
                      <a:pt x="1106487" y="407480"/>
                      <a:pt x="1268413" y="42356"/>
                      <a:pt x="1390650" y="88393"/>
                    </a:cubicBezTo>
                    <a:cubicBezTo>
                      <a:pt x="1512887" y="134430"/>
                      <a:pt x="1624013" y="588455"/>
                      <a:pt x="1714500" y="669418"/>
                    </a:cubicBezTo>
                    <a:cubicBezTo>
                      <a:pt x="1804988" y="750381"/>
                      <a:pt x="1892300" y="658305"/>
                      <a:pt x="1933575" y="574168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D7C74B54-EDB2-C752-8D1A-178E0FF0490A}"/>
                  </a:ext>
                </a:extLst>
              </p:cNvPr>
              <p:cNvGrpSpPr/>
              <p:nvPr/>
            </p:nvGrpSpPr>
            <p:grpSpPr>
              <a:xfrm>
                <a:off x="333728" y="3916713"/>
                <a:ext cx="2103120" cy="234025"/>
                <a:chOff x="2137128" y="2201751"/>
                <a:chExt cx="2103120" cy="234025"/>
              </a:xfrm>
            </p:grpSpPr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630C2348-56C9-2DDC-F021-7D33DD68104B}"/>
                    </a:ext>
                  </a:extLst>
                </p:cNvPr>
                <p:cNvSpPr/>
                <p:nvPr/>
              </p:nvSpPr>
              <p:spPr>
                <a:xfrm>
                  <a:off x="2137128" y="2201751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32" name="그림 231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  <a:extLst>
                    <a:ext uri="{FF2B5EF4-FFF2-40B4-BE49-F238E27FC236}">
                      <a16:creationId xmlns:a16="http://schemas.microsoft.com/office/drawing/2014/main" id="{0658DD1C-3DBD-E0FF-1CA6-AD741218490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6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017" y="2322402"/>
                  <a:ext cx="55097" cy="113374"/>
                </a:xfrm>
                <a:prstGeom prst="rect">
                  <a:avLst/>
                </a:prstGeom>
              </p:spPr>
            </p:pic>
          </p:grpSp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F247E50B-D362-58C9-F1F8-CD70CA98C7DE}"/>
                  </a:ext>
                </a:extLst>
              </p:cNvPr>
              <p:cNvSpPr/>
              <p:nvPr/>
            </p:nvSpPr>
            <p:spPr>
              <a:xfrm>
                <a:off x="396875" y="2836244"/>
                <a:ext cx="1933575" cy="740601"/>
              </a:xfrm>
              <a:custGeom>
                <a:avLst/>
                <a:gdLst>
                  <a:gd name="connsiteX0" fmla="*/ 0 w 1933575"/>
                  <a:gd name="connsiteY0" fmla="*/ 736093 h 740601"/>
                  <a:gd name="connsiteX1" fmla="*/ 333375 w 1933575"/>
                  <a:gd name="connsiteY1" fmla="*/ 631318 h 740601"/>
                  <a:gd name="connsiteX2" fmla="*/ 638175 w 1933575"/>
                  <a:gd name="connsiteY2" fmla="*/ 2668 h 740601"/>
                  <a:gd name="connsiteX3" fmla="*/ 981075 w 1933575"/>
                  <a:gd name="connsiteY3" fmla="*/ 393193 h 740601"/>
                  <a:gd name="connsiteX4" fmla="*/ 1390650 w 1933575"/>
                  <a:gd name="connsiteY4" fmla="*/ 88393 h 740601"/>
                  <a:gd name="connsiteX5" fmla="*/ 1714500 w 1933575"/>
                  <a:gd name="connsiteY5" fmla="*/ 669418 h 740601"/>
                  <a:gd name="connsiteX6" fmla="*/ 1933575 w 1933575"/>
                  <a:gd name="connsiteY6" fmla="*/ 574168 h 74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3575" h="740601">
                    <a:moveTo>
                      <a:pt x="0" y="736093"/>
                    </a:moveTo>
                    <a:cubicBezTo>
                      <a:pt x="113506" y="744824"/>
                      <a:pt x="227013" y="753556"/>
                      <a:pt x="333375" y="631318"/>
                    </a:cubicBezTo>
                    <a:cubicBezTo>
                      <a:pt x="439738" y="509080"/>
                      <a:pt x="530225" y="42355"/>
                      <a:pt x="638175" y="2668"/>
                    </a:cubicBezTo>
                    <a:cubicBezTo>
                      <a:pt x="746125" y="-37019"/>
                      <a:pt x="855663" y="378906"/>
                      <a:pt x="981075" y="393193"/>
                    </a:cubicBezTo>
                    <a:cubicBezTo>
                      <a:pt x="1106487" y="407480"/>
                      <a:pt x="1268413" y="42356"/>
                      <a:pt x="1390650" y="88393"/>
                    </a:cubicBezTo>
                    <a:cubicBezTo>
                      <a:pt x="1512887" y="134430"/>
                      <a:pt x="1624013" y="588455"/>
                      <a:pt x="1714500" y="669418"/>
                    </a:cubicBezTo>
                    <a:cubicBezTo>
                      <a:pt x="1804988" y="750381"/>
                      <a:pt x="1892300" y="658305"/>
                      <a:pt x="1933575" y="574168"/>
                    </a:cubicBezTo>
                  </a:path>
                </a:pathLst>
              </a:custGeom>
              <a:noFill/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7" name="직선 연결선 246">
                <a:extLst>
                  <a:ext uri="{FF2B5EF4-FFF2-40B4-BE49-F238E27FC236}">
                    <a16:creationId xmlns:a16="http://schemas.microsoft.com/office/drawing/2014/main" id="{89D77A8D-DECD-B942-3B0F-C04CE9EB9A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075" y="3576845"/>
                <a:ext cx="0" cy="349162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>
                <a:extLst>
                  <a:ext uri="{FF2B5EF4-FFF2-40B4-BE49-F238E27FC236}">
                    <a16:creationId xmlns:a16="http://schemas.microsoft.com/office/drawing/2014/main" id="{9EFB11BE-C38F-8123-0E71-41AF18EA4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128" y="3546475"/>
                <a:ext cx="0" cy="379532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 249">
                <a:extLst>
                  <a:ext uri="{FF2B5EF4-FFF2-40B4-BE49-F238E27FC236}">
                    <a16:creationId xmlns:a16="http://schemas.microsoft.com/office/drawing/2014/main" id="{822138AF-B2B5-C5A6-7E50-34FF58F921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6234" y="3020219"/>
                <a:ext cx="0" cy="905788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>
                <a:extLst>
                  <a:ext uri="{FF2B5EF4-FFF2-40B4-BE49-F238E27FC236}">
                    <a16:creationId xmlns:a16="http://schemas.microsoft.com/office/drawing/2014/main" id="{1F77EA81-975E-5C54-CA30-0753C5D373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181" y="3394075"/>
                <a:ext cx="0" cy="531932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>
                <a:extLst>
                  <a:ext uri="{FF2B5EF4-FFF2-40B4-BE49-F238E27FC236}">
                    <a16:creationId xmlns:a16="http://schemas.microsoft.com/office/drawing/2014/main" id="{30EAD182-FFE3-8E7D-EA34-C931B10A00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287" y="2848769"/>
                <a:ext cx="0" cy="1077238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>
                <a:extLst>
                  <a:ext uri="{FF2B5EF4-FFF2-40B4-BE49-F238E27FC236}">
                    <a16:creationId xmlns:a16="http://schemas.microsoft.com/office/drawing/2014/main" id="{8D128BC5-9791-5DFC-A6D7-8FED2A7DEA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28340" y="3055938"/>
                <a:ext cx="0" cy="870069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연결선 253">
                <a:extLst>
                  <a:ext uri="{FF2B5EF4-FFF2-40B4-BE49-F238E27FC236}">
                    <a16:creationId xmlns:a16="http://schemas.microsoft.com/office/drawing/2014/main" id="{55815165-FAF4-2218-080C-43D46CE78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9393" y="3229769"/>
                <a:ext cx="0" cy="696238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>
                <a:extLst>
                  <a:ext uri="{FF2B5EF4-FFF2-40B4-BE49-F238E27FC236}">
                    <a16:creationId xmlns:a16="http://schemas.microsoft.com/office/drawing/2014/main" id="{15FF5FD0-E0C5-75FA-CD51-4EF677720F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0446" y="3122613"/>
                <a:ext cx="0" cy="803394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>
                <a:extLst>
                  <a:ext uri="{FF2B5EF4-FFF2-40B4-BE49-F238E27FC236}">
                    <a16:creationId xmlns:a16="http://schemas.microsoft.com/office/drawing/2014/main" id="{8099894A-360C-0CF6-6D86-DEA7174536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2552" y="2960688"/>
                <a:ext cx="0" cy="965319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직선 연결선 256">
                <a:extLst>
                  <a:ext uri="{FF2B5EF4-FFF2-40B4-BE49-F238E27FC236}">
                    <a16:creationId xmlns:a16="http://schemas.microsoft.com/office/drawing/2014/main" id="{8E1EF0C9-48F7-2F56-103B-F5C01CB0EE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3605" y="3255963"/>
                <a:ext cx="0" cy="670044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 257">
                <a:extLst>
                  <a:ext uri="{FF2B5EF4-FFF2-40B4-BE49-F238E27FC236}">
                    <a16:creationId xmlns:a16="http://schemas.microsoft.com/office/drawing/2014/main" id="{06BDCDFA-5A35-6405-2ABD-FF6D66BC2C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4658" y="3529806"/>
                <a:ext cx="0" cy="396201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 258">
                <a:extLst>
                  <a:ext uri="{FF2B5EF4-FFF2-40B4-BE49-F238E27FC236}">
                    <a16:creationId xmlns:a16="http://schemas.microsoft.com/office/drawing/2014/main" id="{BB772A4C-348D-18F6-78C5-7A7CE8453F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5715" y="3482181"/>
                <a:ext cx="0" cy="443826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>
                <a:extLst>
                  <a:ext uri="{FF2B5EF4-FFF2-40B4-BE49-F238E27FC236}">
                    <a16:creationId xmlns:a16="http://schemas.microsoft.com/office/drawing/2014/main" id="{67A1D32F-F444-AA77-1A7A-76E407DD20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1499" y="2958306"/>
                <a:ext cx="0" cy="967701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DEB10DF4-D537-0D2F-AFF8-607CB17B0F24}"/>
                  </a:ext>
                </a:extLst>
              </p:cNvPr>
              <p:cNvGrpSpPr/>
              <p:nvPr/>
            </p:nvGrpSpPr>
            <p:grpSpPr>
              <a:xfrm>
                <a:off x="333728" y="5774608"/>
                <a:ext cx="2103120" cy="234025"/>
                <a:chOff x="2137128" y="2201751"/>
                <a:chExt cx="2103120" cy="234025"/>
              </a:xfrm>
            </p:grpSpPr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E8BC0C25-88FC-AFBE-CDD4-4646660558F9}"/>
                    </a:ext>
                  </a:extLst>
                </p:cNvPr>
                <p:cNvSpPr/>
                <p:nvPr/>
              </p:nvSpPr>
              <p:spPr>
                <a:xfrm>
                  <a:off x="2137128" y="2201751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76" name="그림 275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  <a:extLst>
                    <a:ext uri="{FF2B5EF4-FFF2-40B4-BE49-F238E27FC236}">
                      <a16:creationId xmlns:a16="http://schemas.microsoft.com/office/drawing/2014/main" id="{4378ADF7-7C9D-C1AB-C107-BC40BD84B89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6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017" y="2322402"/>
                  <a:ext cx="55097" cy="113374"/>
                </a:xfrm>
                <a:prstGeom prst="rect">
                  <a:avLst/>
                </a:prstGeom>
              </p:spPr>
            </p:pic>
          </p:grpSp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492389D5-E107-88F2-5A18-92455EF20D21}"/>
                  </a:ext>
                </a:extLst>
              </p:cNvPr>
              <p:cNvSpPr/>
              <p:nvPr/>
            </p:nvSpPr>
            <p:spPr>
              <a:xfrm>
                <a:off x="396875" y="4694139"/>
                <a:ext cx="1933575" cy="740601"/>
              </a:xfrm>
              <a:custGeom>
                <a:avLst/>
                <a:gdLst>
                  <a:gd name="connsiteX0" fmla="*/ 0 w 1933575"/>
                  <a:gd name="connsiteY0" fmla="*/ 736093 h 740601"/>
                  <a:gd name="connsiteX1" fmla="*/ 333375 w 1933575"/>
                  <a:gd name="connsiteY1" fmla="*/ 631318 h 740601"/>
                  <a:gd name="connsiteX2" fmla="*/ 638175 w 1933575"/>
                  <a:gd name="connsiteY2" fmla="*/ 2668 h 740601"/>
                  <a:gd name="connsiteX3" fmla="*/ 981075 w 1933575"/>
                  <a:gd name="connsiteY3" fmla="*/ 393193 h 740601"/>
                  <a:gd name="connsiteX4" fmla="*/ 1390650 w 1933575"/>
                  <a:gd name="connsiteY4" fmla="*/ 88393 h 740601"/>
                  <a:gd name="connsiteX5" fmla="*/ 1714500 w 1933575"/>
                  <a:gd name="connsiteY5" fmla="*/ 669418 h 740601"/>
                  <a:gd name="connsiteX6" fmla="*/ 1933575 w 1933575"/>
                  <a:gd name="connsiteY6" fmla="*/ 574168 h 74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3575" h="740601">
                    <a:moveTo>
                      <a:pt x="0" y="736093"/>
                    </a:moveTo>
                    <a:cubicBezTo>
                      <a:pt x="113506" y="744824"/>
                      <a:pt x="227013" y="753556"/>
                      <a:pt x="333375" y="631318"/>
                    </a:cubicBezTo>
                    <a:cubicBezTo>
                      <a:pt x="439738" y="509080"/>
                      <a:pt x="530225" y="42355"/>
                      <a:pt x="638175" y="2668"/>
                    </a:cubicBezTo>
                    <a:cubicBezTo>
                      <a:pt x="746125" y="-37019"/>
                      <a:pt x="855663" y="378906"/>
                      <a:pt x="981075" y="393193"/>
                    </a:cubicBezTo>
                    <a:cubicBezTo>
                      <a:pt x="1106487" y="407480"/>
                      <a:pt x="1268413" y="42356"/>
                      <a:pt x="1390650" y="88393"/>
                    </a:cubicBezTo>
                    <a:cubicBezTo>
                      <a:pt x="1512887" y="134430"/>
                      <a:pt x="1624013" y="588455"/>
                      <a:pt x="1714500" y="669418"/>
                    </a:cubicBezTo>
                    <a:cubicBezTo>
                      <a:pt x="1804988" y="750381"/>
                      <a:pt x="1892300" y="658305"/>
                      <a:pt x="1933575" y="574168"/>
                    </a:cubicBezTo>
                  </a:path>
                </a:pathLst>
              </a:cu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8" name="직선 연결선 277">
                <a:extLst>
                  <a:ext uri="{FF2B5EF4-FFF2-40B4-BE49-F238E27FC236}">
                    <a16:creationId xmlns:a16="http://schemas.microsoft.com/office/drawing/2014/main" id="{90FB09AC-0DF4-494F-A3F7-6C4991718C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075" y="5434740"/>
                <a:ext cx="0" cy="349162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>
                <a:extLst>
                  <a:ext uri="{FF2B5EF4-FFF2-40B4-BE49-F238E27FC236}">
                    <a16:creationId xmlns:a16="http://schemas.microsoft.com/office/drawing/2014/main" id="{73812E31-ACAC-83C5-E07F-BE55FDD5D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128" y="5404370"/>
                <a:ext cx="0" cy="379532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>
                <a:extLst>
                  <a:ext uri="{FF2B5EF4-FFF2-40B4-BE49-F238E27FC236}">
                    <a16:creationId xmlns:a16="http://schemas.microsoft.com/office/drawing/2014/main" id="{CB9EAC1B-6BE0-C010-ECFB-41D0D998B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6234" y="4878114"/>
                <a:ext cx="0" cy="905788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>
                <a:extLst>
                  <a:ext uri="{FF2B5EF4-FFF2-40B4-BE49-F238E27FC236}">
                    <a16:creationId xmlns:a16="http://schemas.microsoft.com/office/drawing/2014/main" id="{B572E98D-36C3-6993-C01F-82EFA325B8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181" y="5251970"/>
                <a:ext cx="0" cy="531932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6F3D69C3-0FA9-30A3-95F8-8670CF83B8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287" y="4706664"/>
                <a:ext cx="0" cy="1077238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61388479-C32A-8B83-F90E-1837B4D104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28340" y="4913833"/>
                <a:ext cx="0" cy="870069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직선 연결선 283">
                <a:extLst>
                  <a:ext uri="{FF2B5EF4-FFF2-40B4-BE49-F238E27FC236}">
                    <a16:creationId xmlns:a16="http://schemas.microsoft.com/office/drawing/2014/main" id="{14920925-F20A-30AF-F93F-CE592C3731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9393" y="5087664"/>
                <a:ext cx="0" cy="696238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직선 연결선 284">
                <a:extLst>
                  <a:ext uri="{FF2B5EF4-FFF2-40B4-BE49-F238E27FC236}">
                    <a16:creationId xmlns:a16="http://schemas.microsoft.com/office/drawing/2014/main" id="{46D29753-54C1-CB5A-FC0A-D70042F1B8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0446" y="4980508"/>
                <a:ext cx="0" cy="803394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40332B13-8384-86B3-F9DC-1145D6E233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2552" y="4818583"/>
                <a:ext cx="0" cy="965319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5AF496C9-1DD8-0AE7-5479-C2659E0C43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3605" y="5113858"/>
                <a:ext cx="0" cy="670044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직선 연결선 287">
                <a:extLst>
                  <a:ext uri="{FF2B5EF4-FFF2-40B4-BE49-F238E27FC236}">
                    <a16:creationId xmlns:a16="http://schemas.microsoft.com/office/drawing/2014/main" id="{745380B1-D862-E53A-77DF-BD4C817CC3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4658" y="5387701"/>
                <a:ext cx="0" cy="396201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 288">
                <a:extLst>
                  <a:ext uri="{FF2B5EF4-FFF2-40B4-BE49-F238E27FC236}">
                    <a16:creationId xmlns:a16="http://schemas.microsoft.com/office/drawing/2014/main" id="{974D5B55-419B-7714-8419-D1C1F8832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5715" y="5340076"/>
                <a:ext cx="0" cy="443826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>
                <a:extLst>
                  <a:ext uri="{FF2B5EF4-FFF2-40B4-BE49-F238E27FC236}">
                    <a16:creationId xmlns:a16="http://schemas.microsoft.com/office/drawing/2014/main" id="{4AE45159-2677-3801-61D6-0C2277CE44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1499" y="4816201"/>
                <a:ext cx="0" cy="967701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4" name="자유형: 도형 333">
                <a:extLst>
                  <a:ext uri="{FF2B5EF4-FFF2-40B4-BE49-F238E27FC236}">
                    <a16:creationId xmlns:a16="http://schemas.microsoft.com/office/drawing/2014/main" id="{5861ECD4-0074-C9F5-D753-174A8ACC8EB3}"/>
                  </a:ext>
                </a:extLst>
              </p:cNvPr>
              <p:cNvSpPr/>
              <p:nvPr/>
            </p:nvSpPr>
            <p:spPr>
              <a:xfrm>
                <a:off x="3024767" y="4691528"/>
                <a:ext cx="1949450" cy="756772"/>
              </a:xfrm>
              <a:custGeom>
                <a:avLst/>
                <a:gdLst>
                  <a:gd name="connsiteX0" fmla="*/ 0 w 1949450"/>
                  <a:gd name="connsiteY0" fmla="*/ 756772 h 756772"/>
                  <a:gd name="connsiteX1" fmla="*/ 349250 w 1949450"/>
                  <a:gd name="connsiteY1" fmla="*/ 559922 h 756772"/>
                  <a:gd name="connsiteX2" fmla="*/ 660400 w 1949450"/>
                  <a:gd name="connsiteY2" fmla="*/ 1122 h 756772"/>
                  <a:gd name="connsiteX3" fmla="*/ 958850 w 1949450"/>
                  <a:gd name="connsiteY3" fmla="*/ 407522 h 756772"/>
                  <a:gd name="connsiteX4" fmla="*/ 1257300 w 1949450"/>
                  <a:gd name="connsiteY4" fmla="*/ 109072 h 756772"/>
                  <a:gd name="connsiteX5" fmla="*/ 1581150 w 1949450"/>
                  <a:gd name="connsiteY5" fmla="*/ 445622 h 756772"/>
                  <a:gd name="connsiteX6" fmla="*/ 1746250 w 1949450"/>
                  <a:gd name="connsiteY6" fmla="*/ 718672 h 756772"/>
                  <a:gd name="connsiteX7" fmla="*/ 1885950 w 1949450"/>
                  <a:gd name="connsiteY7" fmla="*/ 598022 h 756772"/>
                  <a:gd name="connsiteX8" fmla="*/ 1949450 w 1949450"/>
                  <a:gd name="connsiteY8" fmla="*/ 540872 h 756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9450" h="756772">
                    <a:moveTo>
                      <a:pt x="0" y="756772"/>
                    </a:moveTo>
                    <a:cubicBezTo>
                      <a:pt x="119591" y="721318"/>
                      <a:pt x="239183" y="685864"/>
                      <a:pt x="349250" y="559922"/>
                    </a:cubicBezTo>
                    <a:cubicBezTo>
                      <a:pt x="459317" y="433980"/>
                      <a:pt x="558800" y="26522"/>
                      <a:pt x="660400" y="1122"/>
                    </a:cubicBezTo>
                    <a:cubicBezTo>
                      <a:pt x="762000" y="-24278"/>
                      <a:pt x="859367" y="389530"/>
                      <a:pt x="958850" y="407522"/>
                    </a:cubicBezTo>
                    <a:cubicBezTo>
                      <a:pt x="1058333" y="425514"/>
                      <a:pt x="1153583" y="102722"/>
                      <a:pt x="1257300" y="109072"/>
                    </a:cubicBezTo>
                    <a:cubicBezTo>
                      <a:pt x="1361017" y="115422"/>
                      <a:pt x="1499658" y="344022"/>
                      <a:pt x="1581150" y="445622"/>
                    </a:cubicBezTo>
                    <a:cubicBezTo>
                      <a:pt x="1662642" y="547222"/>
                      <a:pt x="1695450" y="693272"/>
                      <a:pt x="1746250" y="718672"/>
                    </a:cubicBezTo>
                    <a:cubicBezTo>
                      <a:pt x="1797050" y="744072"/>
                      <a:pt x="1852083" y="627655"/>
                      <a:pt x="1885950" y="598022"/>
                    </a:cubicBezTo>
                    <a:cubicBezTo>
                      <a:pt x="1919817" y="568389"/>
                      <a:pt x="1934633" y="554630"/>
                      <a:pt x="1949450" y="540872"/>
                    </a:cubicBezTo>
                  </a:path>
                </a:pathLst>
              </a:cu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5" name="그룹 334">
                <a:extLst>
                  <a:ext uri="{FF2B5EF4-FFF2-40B4-BE49-F238E27FC236}">
                    <a16:creationId xmlns:a16="http://schemas.microsoft.com/office/drawing/2014/main" id="{0CFEF0D3-A335-9421-C599-AC216E967487}"/>
                  </a:ext>
                </a:extLst>
              </p:cNvPr>
              <p:cNvGrpSpPr/>
              <p:nvPr/>
            </p:nvGrpSpPr>
            <p:grpSpPr>
              <a:xfrm>
                <a:off x="2937142" y="2290651"/>
                <a:ext cx="2103120" cy="234025"/>
                <a:chOff x="2137128" y="2201751"/>
                <a:chExt cx="2103120" cy="234025"/>
              </a:xfrm>
            </p:grpSpPr>
            <p:sp>
              <p:nvSpPr>
                <p:cNvPr id="336" name="자유형: 도형 335">
                  <a:extLst>
                    <a:ext uri="{FF2B5EF4-FFF2-40B4-BE49-F238E27FC236}">
                      <a16:creationId xmlns:a16="http://schemas.microsoft.com/office/drawing/2014/main" id="{FA93A1AE-12CE-EB96-0461-0F1582A3ED8A}"/>
                    </a:ext>
                  </a:extLst>
                </p:cNvPr>
                <p:cNvSpPr/>
                <p:nvPr/>
              </p:nvSpPr>
              <p:spPr>
                <a:xfrm>
                  <a:off x="2137128" y="2201751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37" name="그림 336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  <a:extLst>
                    <a:ext uri="{FF2B5EF4-FFF2-40B4-BE49-F238E27FC236}">
                      <a16:creationId xmlns:a16="http://schemas.microsoft.com/office/drawing/2014/main" id="{0FEE147E-C42A-ADE0-0B52-786C5647CB9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6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017" y="2322402"/>
                  <a:ext cx="55097" cy="113374"/>
                </a:xfrm>
                <a:prstGeom prst="rect">
                  <a:avLst/>
                </a:prstGeom>
              </p:spPr>
            </p:pic>
          </p:grp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B5E871CF-D4BB-9949-ED38-75B03F9B8B1E}"/>
                  </a:ext>
                </a:extLst>
              </p:cNvPr>
              <p:cNvSpPr/>
              <p:nvPr/>
            </p:nvSpPr>
            <p:spPr>
              <a:xfrm>
                <a:off x="3000289" y="1210182"/>
                <a:ext cx="1933575" cy="740601"/>
              </a:xfrm>
              <a:custGeom>
                <a:avLst/>
                <a:gdLst>
                  <a:gd name="connsiteX0" fmla="*/ 0 w 1933575"/>
                  <a:gd name="connsiteY0" fmla="*/ 736093 h 740601"/>
                  <a:gd name="connsiteX1" fmla="*/ 333375 w 1933575"/>
                  <a:gd name="connsiteY1" fmla="*/ 631318 h 740601"/>
                  <a:gd name="connsiteX2" fmla="*/ 638175 w 1933575"/>
                  <a:gd name="connsiteY2" fmla="*/ 2668 h 740601"/>
                  <a:gd name="connsiteX3" fmla="*/ 981075 w 1933575"/>
                  <a:gd name="connsiteY3" fmla="*/ 393193 h 740601"/>
                  <a:gd name="connsiteX4" fmla="*/ 1390650 w 1933575"/>
                  <a:gd name="connsiteY4" fmla="*/ 88393 h 740601"/>
                  <a:gd name="connsiteX5" fmla="*/ 1714500 w 1933575"/>
                  <a:gd name="connsiteY5" fmla="*/ 669418 h 740601"/>
                  <a:gd name="connsiteX6" fmla="*/ 1933575 w 1933575"/>
                  <a:gd name="connsiteY6" fmla="*/ 574168 h 74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3575" h="740601">
                    <a:moveTo>
                      <a:pt x="0" y="736093"/>
                    </a:moveTo>
                    <a:cubicBezTo>
                      <a:pt x="113506" y="744824"/>
                      <a:pt x="227013" y="753556"/>
                      <a:pt x="333375" y="631318"/>
                    </a:cubicBezTo>
                    <a:cubicBezTo>
                      <a:pt x="439738" y="509080"/>
                      <a:pt x="530225" y="42355"/>
                      <a:pt x="638175" y="2668"/>
                    </a:cubicBezTo>
                    <a:cubicBezTo>
                      <a:pt x="746125" y="-37019"/>
                      <a:pt x="855663" y="378906"/>
                      <a:pt x="981075" y="393193"/>
                    </a:cubicBezTo>
                    <a:cubicBezTo>
                      <a:pt x="1106487" y="407480"/>
                      <a:pt x="1268413" y="42356"/>
                      <a:pt x="1390650" y="88393"/>
                    </a:cubicBezTo>
                    <a:cubicBezTo>
                      <a:pt x="1512887" y="134430"/>
                      <a:pt x="1624013" y="588455"/>
                      <a:pt x="1714500" y="669418"/>
                    </a:cubicBezTo>
                    <a:cubicBezTo>
                      <a:pt x="1804988" y="750381"/>
                      <a:pt x="1892300" y="658305"/>
                      <a:pt x="1933575" y="574168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AE6F4B73-5FF8-B0A2-733E-62A27D0492D1}"/>
                  </a:ext>
                </a:extLst>
              </p:cNvPr>
              <p:cNvGrpSpPr/>
              <p:nvPr/>
            </p:nvGrpSpPr>
            <p:grpSpPr>
              <a:xfrm>
                <a:off x="2937142" y="3916713"/>
                <a:ext cx="2103120" cy="234025"/>
                <a:chOff x="2137128" y="2201751"/>
                <a:chExt cx="2103120" cy="234025"/>
              </a:xfrm>
            </p:grpSpPr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18114E20-9614-FF17-922E-AACA0C654072}"/>
                    </a:ext>
                  </a:extLst>
                </p:cNvPr>
                <p:cNvSpPr/>
                <p:nvPr/>
              </p:nvSpPr>
              <p:spPr>
                <a:xfrm>
                  <a:off x="2137128" y="2201751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1" name="그림 340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  <a:extLst>
                    <a:ext uri="{FF2B5EF4-FFF2-40B4-BE49-F238E27FC236}">
                      <a16:creationId xmlns:a16="http://schemas.microsoft.com/office/drawing/2014/main" id="{8E320D0A-32A2-BF87-EC35-5C87FCB6B03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6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017" y="2322402"/>
                  <a:ext cx="55097" cy="113374"/>
                </a:xfrm>
                <a:prstGeom prst="rect">
                  <a:avLst/>
                </a:prstGeom>
              </p:spPr>
            </p:pic>
          </p:grpSp>
          <p:sp>
            <p:nvSpPr>
              <p:cNvPr id="342" name="자유형: 도형 341">
                <a:extLst>
                  <a:ext uri="{FF2B5EF4-FFF2-40B4-BE49-F238E27FC236}">
                    <a16:creationId xmlns:a16="http://schemas.microsoft.com/office/drawing/2014/main" id="{FEC76C25-9832-47B8-E5C2-C188CF668AB7}"/>
                  </a:ext>
                </a:extLst>
              </p:cNvPr>
              <p:cNvSpPr/>
              <p:nvPr/>
            </p:nvSpPr>
            <p:spPr>
              <a:xfrm>
                <a:off x="3000289" y="2836244"/>
                <a:ext cx="1933575" cy="740601"/>
              </a:xfrm>
              <a:custGeom>
                <a:avLst/>
                <a:gdLst>
                  <a:gd name="connsiteX0" fmla="*/ 0 w 1933575"/>
                  <a:gd name="connsiteY0" fmla="*/ 736093 h 740601"/>
                  <a:gd name="connsiteX1" fmla="*/ 333375 w 1933575"/>
                  <a:gd name="connsiteY1" fmla="*/ 631318 h 740601"/>
                  <a:gd name="connsiteX2" fmla="*/ 638175 w 1933575"/>
                  <a:gd name="connsiteY2" fmla="*/ 2668 h 740601"/>
                  <a:gd name="connsiteX3" fmla="*/ 981075 w 1933575"/>
                  <a:gd name="connsiteY3" fmla="*/ 393193 h 740601"/>
                  <a:gd name="connsiteX4" fmla="*/ 1390650 w 1933575"/>
                  <a:gd name="connsiteY4" fmla="*/ 88393 h 740601"/>
                  <a:gd name="connsiteX5" fmla="*/ 1714500 w 1933575"/>
                  <a:gd name="connsiteY5" fmla="*/ 669418 h 740601"/>
                  <a:gd name="connsiteX6" fmla="*/ 1933575 w 1933575"/>
                  <a:gd name="connsiteY6" fmla="*/ 574168 h 74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3575" h="740601">
                    <a:moveTo>
                      <a:pt x="0" y="736093"/>
                    </a:moveTo>
                    <a:cubicBezTo>
                      <a:pt x="113506" y="744824"/>
                      <a:pt x="227013" y="753556"/>
                      <a:pt x="333375" y="631318"/>
                    </a:cubicBezTo>
                    <a:cubicBezTo>
                      <a:pt x="439738" y="509080"/>
                      <a:pt x="530225" y="42355"/>
                      <a:pt x="638175" y="2668"/>
                    </a:cubicBezTo>
                    <a:cubicBezTo>
                      <a:pt x="746125" y="-37019"/>
                      <a:pt x="855663" y="378906"/>
                      <a:pt x="981075" y="393193"/>
                    </a:cubicBezTo>
                    <a:cubicBezTo>
                      <a:pt x="1106487" y="407480"/>
                      <a:pt x="1268413" y="42356"/>
                      <a:pt x="1390650" y="88393"/>
                    </a:cubicBezTo>
                    <a:cubicBezTo>
                      <a:pt x="1512887" y="134430"/>
                      <a:pt x="1624013" y="588455"/>
                      <a:pt x="1714500" y="669418"/>
                    </a:cubicBezTo>
                    <a:cubicBezTo>
                      <a:pt x="1804988" y="750381"/>
                      <a:pt x="1892300" y="658305"/>
                      <a:pt x="1933575" y="574168"/>
                    </a:cubicBezTo>
                  </a:path>
                </a:pathLst>
              </a:custGeom>
              <a:noFill/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3" name="직선 연결선 342">
                <a:extLst>
                  <a:ext uri="{FF2B5EF4-FFF2-40B4-BE49-F238E27FC236}">
                    <a16:creationId xmlns:a16="http://schemas.microsoft.com/office/drawing/2014/main" id="{10789E21-7C50-97B1-8BAE-4C2987A1E9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6489" y="3576845"/>
                <a:ext cx="0" cy="349162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4AE4E9B2-6EF2-1FFD-BAB6-65B8436D13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8595" y="3394075"/>
                <a:ext cx="0" cy="531932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93EBE453-D828-D9B5-6AE8-83ADC31207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701" y="2848769"/>
                <a:ext cx="0" cy="1077238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 345">
                <a:extLst>
                  <a:ext uri="{FF2B5EF4-FFF2-40B4-BE49-F238E27FC236}">
                    <a16:creationId xmlns:a16="http://schemas.microsoft.com/office/drawing/2014/main" id="{ED9C66E6-B281-75C6-5686-9A9BCA77FC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82807" y="3229769"/>
                <a:ext cx="0" cy="696238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193B4993-B098-312D-EACA-7E58CB11EA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7019" y="3255963"/>
                <a:ext cx="0" cy="670044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FD251E17-926A-321E-A04E-8B12BFE925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9129" y="3482181"/>
                <a:ext cx="0" cy="443826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CA9A09E2-2971-7E23-7542-9FA42E0418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4913" y="2958306"/>
                <a:ext cx="0" cy="967701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0" name="그룹 349">
                <a:extLst>
                  <a:ext uri="{FF2B5EF4-FFF2-40B4-BE49-F238E27FC236}">
                    <a16:creationId xmlns:a16="http://schemas.microsoft.com/office/drawing/2014/main" id="{64D007F0-9A5E-B417-ECA7-7D9EBFF65C39}"/>
                  </a:ext>
                </a:extLst>
              </p:cNvPr>
              <p:cNvGrpSpPr/>
              <p:nvPr/>
            </p:nvGrpSpPr>
            <p:grpSpPr>
              <a:xfrm>
                <a:off x="2937142" y="5774608"/>
                <a:ext cx="2103120" cy="234025"/>
                <a:chOff x="2137128" y="2201751"/>
                <a:chExt cx="2103120" cy="234025"/>
              </a:xfrm>
            </p:grpSpPr>
            <p:sp>
              <p:nvSpPr>
                <p:cNvPr id="351" name="자유형: 도형 350">
                  <a:extLst>
                    <a:ext uri="{FF2B5EF4-FFF2-40B4-BE49-F238E27FC236}">
                      <a16:creationId xmlns:a16="http://schemas.microsoft.com/office/drawing/2014/main" id="{A78446FE-C3BB-A43A-4272-B860DEC7DC76}"/>
                    </a:ext>
                  </a:extLst>
                </p:cNvPr>
                <p:cNvSpPr/>
                <p:nvPr/>
              </p:nvSpPr>
              <p:spPr>
                <a:xfrm>
                  <a:off x="2137128" y="2201751"/>
                  <a:ext cx="2103120" cy="0"/>
                </a:xfrm>
                <a:custGeom>
                  <a:avLst/>
                  <a:gdLst>
                    <a:gd name="connsiteX0" fmla="*/ 0 w 2103120"/>
                    <a:gd name="connsiteY0" fmla="*/ 0 h 0"/>
                    <a:gd name="connsiteX1" fmla="*/ 2103120 w 210312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03120">
                      <a:moveTo>
                        <a:pt x="0" y="0"/>
                      </a:moveTo>
                      <a:lnTo>
                        <a:pt x="210312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52" name="그림 351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  <a:extLst>
                    <a:ext uri="{FF2B5EF4-FFF2-40B4-BE49-F238E27FC236}">
                      <a16:creationId xmlns:a16="http://schemas.microsoft.com/office/drawing/2014/main" id="{90AB61BD-9D9B-660A-EC24-7B0B61FFB59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6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017" y="2322402"/>
                  <a:ext cx="55097" cy="113374"/>
                </a:xfrm>
                <a:prstGeom prst="rect">
                  <a:avLst/>
                </a:prstGeom>
              </p:spPr>
            </p:pic>
          </p:grp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69129946-85EA-1BE5-D4CB-1B177FA46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6489" y="5434740"/>
                <a:ext cx="0" cy="349162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97B97F25-7CFA-8B9C-40B6-1D738D19B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8595" y="5251970"/>
                <a:ext cx="0" cy="531932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 354">
                <a:extLst>
                  <a:ext uri="{FF2B5EF4-FFF2-40B4-BE49-F238E27FC236}">
                    <a16:creationId xmlns:a16="http://schemas.microsoft.com/office/drawing/2014/main" id="{08B0BE7A-BB25-3CB4-C7FD-A1BF218543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0701" y="4706664"/>
                <a:ext cx="0" cy="1077238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 355">
                <a:extLst>
                  <a:ext uri="{FF2B5EF4-FFF2-40B4-BE49-F238E27FC236}">
                    <a16:creationId xmlns:a16="http://schemas.microsoft.com/office/drawing/2014/main" id="{134FB7C9-C3C6-6712-1C46-A7CA1D47F7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82807" y="5087664"/>
                <a:ext cx="0" cy="696238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 356">
                <a:extLst>
                  <a:ext uri="{FF2B5EF4-FFF2-40B4-BE49-F238E27FC236}">
                    <a16:creationId xmlns:a16="http://schemas.microsoft.com/office/drawing/2014/main" id="{85745027-7A70-49E7-BFEE-07AF67239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7019" y="5113858"/>
                <a:ext cx="0" cy="670044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2007D7F5-A332-0B39-F6CA-3C5780EB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9129" y="5340076"/>
                <a:ext cx="0" cy="443826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 358">
                <a:extLst>
                  <a:ext uri="{FF2B5EF4-FFF2-40B4-BE49-F238E27FC236}">
                    <a16:creationId xmlns:a16="http://schemas.microsoft.com/office/drawing/2014/main" id="{C0ED7C26-6B80-0698-AD32-6CA65EDFBF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4913" y="4816201"/>
                <a:ext cx="0" cy="967701"/>
              </a:xfrm>
              <a:prstGeom prst="line">
                <a:avLst/>
              </a:prstGeom>
              <a:ln w="19050">
                <a:solidFill>
                  <a:srgbClr val="0000FF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0" name="그림 359" descr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 title="IguanaTex Bitmap Display">
                <a:extLst>
                  <a:ext uri="{FF2B5EF4-FFF2-40B4-BE49-F238E27FC236}">
                    <a16:creationId xmlns:a16="http://schemas.microsoft.com/office/drawing/2014/main" id="{DCD80241-3E21-66DA-F768-4344DDAA64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081" y="584230"/>
                <a:ext cx="1281524" cy="211810"/>
              </a:xfrm>
              <a:prstGeom prst="rect">
                <a:avLst/>
              </a:prstGeom>
            </p:spPr>
          </p:pic>
          <p:pic>
            <p:nvPicPr>
              <p:cNvPr id="361" name="그림 360" descr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 title="IguanaTex Bitmap Display">
                <a:extLst>
                  <a:ext uri="{FF2B5EF4-FFF2-40B4-BE49-F238E27FC236}">
                    <a16:creationId xmlns:a16="http://schemas.microsoft.com/office/drawing/2014/main" id="{E4E4C803-55C2-8D25-1014-00E68BF603F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8391" y="584230"/>
                <a:ext cx="1281524" cy="211810"/>
              </a:xfrm>
              <a:prstGeom prst="rect">
                <a:avLst/>
              </a:prstGeom>
            </p:spPr>
          </p:pic>
          <p:pic>
            <p:nvPicPr>
              <p:cNvPr id="363" name="그림 362" descr="\documentclass[landscape]{oblivoir}&#10;\usepackage{a4wide}&#10;\usepackage{amsmath}&#10;\usepackage{amsfonts}&#10;\usepackage{amssymb}&#10;\usepackage{derivative}&#10;&#10;\pagestyle{empty}&#10;\singlespacing&#10;&#10;\begin{document}&#10;&#10;Time-domain&#10;&#10; \end{document}&#10;" title="IguanaTex Bitmap Display">
                <a:extLst>
                  <a:ext uri="{FF2B5EF4-FFF2-40B4-BE49-F238E27FC236}">
                    <a16:creationId xmlns:a16="http://schemas.microsoft.com/office/drawing/2014/main" id="{FFE4A143-B869-930A-7B02-A5082FAF48D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7262" y="133148"/>
                <a:ext cx="1461333" cy="178286"/>
              </a:xfrm>
              <a:prstGeom prst="rect">
                <a:avLst/>
              </a:prstGeom>
            </p:spPr>
          </p:pic>
          <p:pic>
            <p:nvPicPr>
              <p:cNvPr id="366" name="그림 365" descr="\documentclass[landscape]{oblivoir}&#10;\usepackage{a4wide}&#10;\usepackage{amsmath}&#10;\usepackage{amsfonts}&#10;\usepackage{amssymb}&#10;\usepackage{derivative}&#10;&#10;\pagestyle{empty}&#10;\singlespacing&#10;&#10;\begin{document}&#10;&#10;Frequency-domain&#10;&#10; \end{document}&#10;" title="IguanaTex Bitmap Display">
                <a:extLst>
                  <a:ext uri="{FF2B5EF4-FFF2-40B4-BE49-F238E27FC236}">
                    <a16:creationId xmlns:a16="http://schemas.microsoft.com/office/drawing/2014/main" id="{9523D5BD-EF11-A6E2-DE69-3B7F63809E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9645" y="133147"/>
                <a:ext cx="2014476" cy="227048"/>
              </a:xfrm>
              <a:prstGeom prst="rect">
                <a:avLst/>
              </a:prstGeom>
            </p:spPr>
          </p:pic>
        </p:grpSp>
        <p:pic>
          <p:nvPicPr>
            <p:cNvPr id="369" name="그림 368" descr="\documentclass[landscape]{oblivoir}&#10;\usepackage{a4wide}&#10;\usepackage{amsmath}&#10;\usepackage{amsfonts}&#10;\usepackage{amssymb}&#10;\usepackage{derivative}&#10;&#10;\pagestyle{empty}&#10;\singlespacing&#10;&#10;\begin{document}&#10;&#10;Aliasing&#10;&#10; \end{document}&#10;" title="IguanaTex Bitmap Display">
              <a:extLst>
                <a:ext uri="{FF2B5EF4-FFF2-40B4-BE49-F238E27FC236}">
                  <a16:creationId xmlns:a16="http://schemas.microsoft.com/office/drawing/2014/main" id="{E8C9F9B8-97EF-2D23-CF57-C2FEDBEDACB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264" y="5348867"/>
              <a:ext cx="880762" cy="233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1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2AA5CE3-553D-8D55-0073-7A8CA4DF8689}"/>
              </a:ext>
            </a:extLst>
          </p:cNvPr>
          <p:cNvGrpSpPr/>
          <p:nvPr/>
        </p:nvGrpSpPr>
        <p:grpSpPr>
          <a:xfrm>
            <a:off x="1433861" y="480020"/>
            <a:ext cx="9324277" cy="6016351"/>
            <a:chOff x="1433861" y="480020"/>
            <a:chExt cx="9324277" cy="60163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B9DC1C-0C4C-B844-140F-4AAE263A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3861" y="762000"/>
              <a:ext cx="9324277" cy="5734371"/>
            </a:xfrm>
            <a:prstGeom prst="rect">
              <a:avLst/>
            </a:prstGeom>
          </p:spPr>
        </p:pic>
        <p:pic>
          <p:nvPicPr>
            <p:cNvPr id="6" name="그림 5" descr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 title="IguanaTex Bitmap Display">
              <a:extLst>
                <a:ext uri="{FF2B5EF4-FFF2-40B4-BE49-F238E27FC236}">
                  <a16:creationId xmlns:a16="http://schemas.microsoft.com/office/drawing/2014/main" id="{D35B6174-616F-2324-41A9-CB80497FEF9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281" y="480020"/>
              <a:ext cx="1281524" cy="211810"/>
            </a:xfrm>
            <a:prstGeom prst="rect">
              <a:avLst/>
            </a:prstGeom>
          </p:spPr>
        </p:pic>
        <p:pic>
          <p:nvPicPr>
            <p:cNvPr id="7" name="그림 6" descr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 title="IguanaTex Bitmap Display">
              <a:extLst>
                <a:ext uri="{FF2B5EF4-FFF2-40B4-BE49-F238E27FC236}">
                  <a16:creationId xmlns:a16="http://schemas.microsoft.com/office/drawing/2014/main" id="{520D799E-64D0-6EFD-ED2F-6A9B9E0EE4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91" y="480020"/>
              <a:ext cx="1281524" cy="211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031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36.75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/>
  <p:tag name="IGUANATEXSIZE" val="20"/>
  <p:tag name="IGUANATEXCURSOR" val="641"/>
  <p:tag name="TRANSPARENCY" val="True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4.720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111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3.970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1000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28.721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1001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3.970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1010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3.457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time[t]&#10; \end{document}&#10;"/>
  <p:tag name="IGUANATEXSIZE" val="20"/>
  <p:tag name="IGUANATEXCURSOR" val="2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3.715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value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51.81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continuous-time signal $y(t)$&#10;&#10; \end{document}&#10;"/>
  <p:tag name="IGUANATEXSIZE" val="20"/>
  <p:tag name="IGUANATEXCURSOR" val="2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09.33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discrete-time signal $y(k)$&#10;&#10; \end{document}&#10;"/>
  <p:tag name="IGUANATEXSIZE" val="20"/>
  <p:tag name="IGUANATEXCURSOR" val="22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09.37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digital signal $y_d(k)$&#10;&#10; \end{document}&#10;"/>
  <p:tag name="IGUANATEXSIZE" val="20"/>
  <p:tag name="IGUANATEXCURSOR" val="21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57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&#10;&#10;\begin{enumerate}\addtocounter{enumi}{6}&#10; \item The D/A converter changes the digital binary number to an analog voltage, and a zeroth-order hold maintains the same voltage throughout the sample period $T$. (DAC and ZOH)&#10;&#10; \begin{itemize}&#10;  \item Because each value of $u(kT)$ in Fig. 8.1(b) is held constant until the next value is available from the computer, the continuous value of $u(t)$ consists of steps (see Fig. 8.2) that, on average, are delayed from a fit to $u(kT)$ by $T/2$ as shown in the figure. &#10;  \item Sample rates should be at least 20 times the bandwidth in order to assure that the digital controller will match the performance of the continuous controller.&#10;  \item If we simply incorporate this $T/2$ delay into a continuous analysis of the system, an excellent prediction results in, especially, for sample rates much slower than 20 times bandwidth.&#10; \end{itemize}&#10; \item A system having both discrete and continuous signals is called a `sampled data system'. &#10;&#10;\end{enumerate}&#10;&#10;\end{document}"/>
  <p:tag name="IGUANATEXSIZE" val="20"/>
  <p:tag name="IGUANATEXCURSOR" val="641"/>
  <p:tag name="TRANSPARENCY" val="True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&#10;\end{document}"/>
  <p:tag name="IGUANATEXSIZE" val="20"/>
  <p:tag name="IGUANATEXCURSOR" val="722"/>
  <p:tag name="TRANSPARENCY" val="True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&#10;\end{document}"/>
  <p:tag name="IGUANATEXSIZE" val="20"/>
  <p:tag name="IGUANATEXCURSOR" val="722"/>
  <p:tag name="TRANSPARENCY" val="True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0.708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\Delta t}(t)$&#10;&#10; \end{document}&#10;"/>
  <p:tag name="IGUANATEXSIZE" val="20"/>
  <p:tag name="IGUANATEXCURSOR" val="2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39.482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\Delta t$&#10;&#10; \end{document}&#10;"/>
  <p:tag name="IGUANATEXSIZE" val="20"/>
  <p:tag name="IGUANATEXCURSOR" val="2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.9779"/>
  <p:tag name="ORIGINALWIDTH" val="898.387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\int_{0}^{\Delta t} F_{\Delta t}(t) dt = 1$&#10;&#10; \end{document}&#10;"/>
  <p:tag name="IGUANATEXSIZE" val="20"/>
  <p:tag name="IGUANATEXCURSOR" val="24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0.708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\Delta t}(t)$&#10;&#10; \end{document}&#10;"/>
  <p:tag name="IGUANATEXSIZE" val="20"/>
  <p:tag name="IGUANATEXCURSOR" val="2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.9779"/>
  <p:tag name="ORIGINALWIDTH" val="898.387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\int_{0}^{\Delta t} F_{\Delta t}(t) dt = 1$&#10;&#10; \end{document}&#10;"/>
  <p:tag name="IGUANATEXSIZE" val="20"/>
  <p:tag name="IGUANATEXCURSOR" val="24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394.450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\Delta t \rightarrow 0$&#10;&#10; \end{document}&#10;"/>
  <p:tag name="IGUANATEXSIZE" val="20"/>
  <p:tag name="IGUANATEXCURSOR" val="2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39.482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\Delta t$&#10;&#10; \end{document}&#10;"/>
  <p:tag name="IGUANATEXSIZE" val="20"/>
  <p:tag name="IGUANATEXCURSOR" val="2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9.9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000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3.2433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0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3.2433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0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.97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(t)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7.225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p(t)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40.719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_s(t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267.7165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ADC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5.223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(k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43.9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2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45.481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3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4.720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001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304.83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Continuous-Time Signal&#10;&#10; \end{document}&#10;"/>
  <p:tag name="IGUANATEXSIZE" val="20"/>
  <p:tag name="IGUANATEXCURSOR" val="2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129.35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Impulse Train Signal&#10;&#10; \end{document}&#10;"/>
  <p:tag name="IGUANATEXSIZE" val="20"/>
  <p:tag name="IGUANATEXCURSOR" val="2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827.146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Sampled Signal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433.445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Aliasing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/>
  <p:tag name="IGUANATEXSIZE" val="20"/>
  <p:tag name="IGUANATEXCURSOR" val="2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95.68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Sampling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12.898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Reconstruction&#10;&#10; \end{document}&#10;"/>
  <p:tag name="IGUANATEXSIZE" val="20"/>
  <p:tag name="IGUANATEXCURSOR" val="2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11.736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88.97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9.9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010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11.736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88.97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/>
  <p:tag name="IGUANATEXSIZE" val="20"/>
  <p:tag name="IGUANATEXCURSOR" val="2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19.160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Time-domain&#10;&#10; \end{document}&#10;"/>
  <p:tag name="IGUANATEXSIZE" val="20"/>
  <p:tag name="IGUANATEXCURSOR" val="20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91.37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Frequency-domain&#10;&#10; \end{document}&#10;"/>
  <p:tag name="IGUANATEXSIZE" val="20"/>
  <p:tag name="IGUANATEXCURSOR" val="2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4.720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011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3.7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985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08.473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3.7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985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08.473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9.9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100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69.21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max}$&#10;&#10; \end{document}&#10;"/>
  <p:tag name="IGUANATEXSIZE" val="20"/>
  <p:tag name="IGUANATEXCURSOR" val="2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60.704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max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78.215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(F)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3.7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985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11.736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88.97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08.473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4.720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101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3.7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985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11.736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88.97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08.473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69.21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max}$&#10;&#10; \end{document}&#10;"/>
  <p:tag name="IGUANATEXSIZE" val="20"/>
  <p:tag name="IGUANATEXCURSOR" val="2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60.704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max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78.215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(F)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9.9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110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/>
  <p:tag name="IGUANATEXSIZE" val="20"/>
  <p:tag name="IGUANATEXCURSOR" val="2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1.6423"/>
  <p:tag name="ORIGINALWIDTH" val="5319.835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% Please add the following required packages to your document preamble:&#10;% \usepackage{booktabs}&#10;\begin{table}[]&#10;\begin{tabular}{@{}|c|c|c|@{}}&#10;\toprule&#10;\multicolumn{1}{|l|}{\begin{tabular}[c]{@{}l@{}}\end{tabular}} &amp; Discrete-Time                   &amp; Continuous-Time   \\ \midrule&#10;Periodic Signal                                                                           &amp; Discrete Fourier Series         &amp; Fourier Series    \\ \midrule&#10;Absolute Summable/Integrable Signal                                                       &amp; Discrete-time Fourier Transform &amp; Fourier Transform \\ \midrule&#10;Unstable LTI Signal                                                                       &amp; Z-Transfrom                     &amp; Laplace Transform \\ \bottomrule&#10;\end{tabular}&#10;\end{table}&#10;&#10; \end{document}&#10;"/>
  <p:tag name="IGUANATEXSIZE" val="20"/>
  <p:tag name="IGUANATEXCURSOR" val="6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/>
  <p:tag name="IGUANATEXSIZE" val="20"/>
  <p:tag name="IGUANATEXCURSOR" val="2211"/>
  <p:tag name="TRANSPARENCY" val="True"/>
  <p:tag name="FILENAME" val="C:\Users\wdrac\Desktop\제어시스템설계_강의자료(2022-2)\ppt\tex\1.tex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/>
  <p:tag name="IGUANATEXSIZE" val="20"/>
  <p:tag name="IGUANATEXCURSOR" val="2211"/>
  <p:tag name="TRANSPARENCY" val="True"/>
  <p:tag name="FILENAME" val="C:\Users\wdrac\Desktop\제어시스템설계_강의자료(2022-2)\ppt\tex\1.tex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/>
  <p:tag name="IGUANATEXSIZE" val="20"/>
  <p:tag name="IGUANATEXCURSOR" val="2211"/>
  <p:tag name="TRANSPARENCY" val="True"/>
  <p:tag name="FILENAME" val="C:\Users\wdrac\Desktop\제어시스템설계_강의자료(2022-2)\ppt\tex\1.tex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/>
  <p:tag name="IGUANATEXSIZE" val="20"/>
  <p:tag name="IGUANATEXCURSOR" val="2211"/>
  <p:tag name="TRANSPARENCY" val="True"/>
  <p:tag name="FILENAME" val="C:\Users\wdrac\Desktop\제어시스템설계_강의자료(2022-2)\ppt\tex\1.tex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0</Words>
  <Application>Microsoft Office PowerPoint</Application>
  <PresentationFormat>와이드스크린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 민창</dc:creator>
  <cp:lastModifiedBy>성 민창</cp:lastModifiedBy>
  <cp:revision>6</cp:revision>
  <dcterms:created xsi:type="dcterms:W3CDTF">2022-11-27T10:32:40Z</dcterms:created>
  <dcterms:modified xsi:type="dcterms:W3CDTF">2022-11-28T13:04:37Z</dcterms:modified>
</cp:coreProperties>
</file>